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Playfair Display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9FC6B1CD-120A-45F5-8B0D-E1176B4BDA05}">
  <a:tblStyle styleId="{9FC6B1CD-120A-45F5-8B0D-E1176B4BDA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layfairDisplay-italic.fntdata"/><Relationship Id="rId22" Type="http://schemas.openxmlformats.org/officeDocument/2006/relationships/font" Target="fonts/Lato-regular.fntdata"/><Relationship Id="rId21" Type="http://schemas.openxmlformats.org/officeDocument/2006/relationships/font" Target="fonts/PlayfairDisplay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PlayfairDisplay-bold.fntdata"/><Relationship Id="rId1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Day 8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September 7,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might we want to use the different representations of each function?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73225" y="1574550"/>
            <a:ext cx="8459100" cy="2994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Graphs? </a:t>
            </a:r>
            <a:r>
              <a:rPr b="1" lang="en" sz="2400"/>
              <a:t>Easy to see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Tables? </a:t>
            </a:r>
            <a:r>
              <a:rPr b="1" lang="en" sz="2400"/>
              <a:t>Find specific values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Words? </a:t>
            </a:r>
            <a:r>
              <a:rPr b="1" lang="en" sz="2400"/>
              <a:t>To see what the function does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Equations?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25" name="Shape 125"/>
          <p:cNvGraphicFramePr/>
          <p:nvPr/>
        </p:nvGraphicFramePr>
        <p:xfrm>
          <a:off x="71900" y="97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{9FC6B1CD-120A-45F5-8B0D-E1176B4BDA05}</a:tableStyleId>
              </a:tblPr>
              <a:tblGrid>
                <a:gridCol w="4488425"/>
                <a:gridCol w="4488425"/>
              </a:tblGrid>
              <a:tr h="24395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f(x) = x²+5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243957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8819" y="149424"/>
            <a:ext cx="4008503" cy="40882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7" name="Shape 127"/>
          <p:cNvGraphicFramePr/>
          <p:nvPr/>
        </p:nvGraphicFramePr>
        <p:xfrm>
          <a:off x="1127450" y="2560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{9FC6B1CD-120A-45F5-8B0D-E1176B4BDA05}</a:tableStyleId>
              </a:tblPr>
              <a:tblGrid>
                <a:gridCol w="1318925"/>
                <a:gridCol w="1318925"/>
              </a:tblGrid>
              <a:tr h="2757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x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f(x)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QUIZ TIME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REMINDERS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3745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TURN IN YOUR HOMEWORK TOMORROW THAT’S LITERALLY IT</a:t>
            </a:r>
          </a:p>
          <a:p>
            <a:pPr lvl="0">
              <a:spcBef>
                <a:spcPts val="0"/>
              </a:spcBef>
              <a:buNone/>
            </a:pPr>
            <a:r>
              <a:rPr lang="en" sz="3600"/>
              <a:t>Oh and also new tardy policy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Reviewing the Do Now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257175"/>
            <a:ext cx="42675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Identify the y-intercept of the graph. What type of function is graphed?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“The graph is a _______________ function because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</a:rPr>
              <a:t>_________________________”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8275" y="1143600"/>
            <a:ext cx="3147025" cy="314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Reviewing the Do Now, Cont.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Marcus gets paid $280 per week </a:t>
            </a:r>
            <a:r>
              <a:rPr b="1" i="1" lang="en" sz="2400">
                <a:solidFill>
                  <a:srgbClr val="000000"/>
                </a:solidFill>
              </a:rPr>
              <a:t>plus</a:t>
            </a:r>
            <a:r>
              <a:rPr lang="en" sz="2400">
                <a:solidFill>
                  <a:srgbClr val="000000"/>
                </a:solidFill>
              </a:rPr>
              <a:t> 5% commission at Apple on all sales for selling electronic equipment. If he sells </a:t>
            </a:r>
            <a:r>
              <a:rPr i="1" lang="en" sz="2400">
                <a:solidFill>
                  <a:srgbClr val="000000"/>
                </a:solidFill>
              </a:rPr>
              <a:t>n</a:t>
            </a:r>
            <a:r>
              <a:rPr lang="en" sz="2400">
                <a:solidFill>
                  <a:srgbClr val="000000"/>
                </a:solidFill>
              </a:rPr>
              <a:t> dollars worth of Apple products in one week, write an expressions that represents the amount of money he will earn that week.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2400">
                <a:solidFill>
                  <a:srgbClr val="000000"/>
                </a:solidFill>
              </a:rPr>
              <a:t>If Marcus earned $750 in the first week, what was the total amount of Apple products he sold that week?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Reviewing the Do Now, cont.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rabicParenR"/>
            </a:pPr>
            <a:r>
              <a:rPr lang="en" sz="2400">
                <a:solidFill>
                  <a:srgbClr val="000000"/>
                </a:solidFill>
              </a:rPr>
              <a:t>The population, f(x) of a small town (in thousands) after </a:t>
            </a:r>
            <a:r>
              <a:rPr b="1" lang="en" sz="2400">
                <a:solidFill>
                  <a:srgbClr val="000000"/>
                </a:solidFill>
              </a:rPr>
              <a:t>x years</a:t>
            </a:r>
            <a:r>
              <a:rPr lang="en" sz="2400">
                <a:solidFill>
                  <a:srgbClr val="000000"/>
                </a:solidFill>
              </a:rPr>
              <a:t> is represented by: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f(x) = 5(2)</a:t>
            </a:r>
            <a:r>
              <a:rPr baseline="30000" lang="en" sz="2400">
                <a:solidFill>
                  <a:srgbClr val="000000"/>
                </a:solidFill>
              </a:rPr>
              <a:t>x</a:t>
            </a:r>
            <a:r>
              <a:rPr lang="en" sz="2400">
                <a:solidFill>
                  <a:srgbClr val="000000"/>
                </a:solidFill>
              </a:rPr>
              <a:t>.</a:t>
            </a: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lphaLcParenR"/>
            </a:pPr>
            <a:r>
              <a:rPr lang="en" sz="2400">
                <a:solidFill>
                  <a:srgbClr val="000000"/>
                </a:solidFill>
              </a:rPr>
              <a:t>What type of function does the population represent?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-3810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AutoNum type="alphaLcParenR"/>
            </a:pPr>
            <a:r>
              <a:rPr lang="en" sz="2400">
                <a:solidFill>
                  <a:srgbClr val="000000"/>
                </a:solidFill>
              </a:rPr>
              <a:t>What is the population after </a:t>
            </a:r>
            <a:r>
              <a:rPr b="1" lang="en" sz="2400">
                <a:solidFill>
                  <a:srgbClr val="000000"/>
                </a:solidFill>
              </a:rPr>
              <a:t>2 years</a:t>
            </a:r>
            <a:r>
              <a:rPr lang="en" sz="2400">
                <a:solidFill>
                  <a:srgbClr val="000000"/>
                </a:solidFill>
              </a:rPr>
              <a:t>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Ms. Sarro is given</a:t>
            </a:r>
            <a:r>
              <a:rPr lang="en" sz="2400"/>
              <a:t> the expression: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f(x) = 3x² 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She is told to evaluate f(-2).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She says it’s -12.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Is Ms. Sarro right or wrong? Prove it.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CUBES: with linear functions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444444"/>
                </a:solidFill>
                <a:highlight>
                  <a:srgbClr val="FFFFFF"/>
                </a:highlight>
              </a:rPr>
              <a:t>Roger gets 40 per day as wages and $4.50 as commission for every pair of shoes he sells in a day. His daily earnings goal is $112.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444444"/>
                </a:solidFill>
                <a:highlight>
                  <a:srgbClr val="FFFFFF"/>
                </a:highlight>
              </a:rPr>
              <a:t>Write an equation to determine how many pairs of shoes Roger must sell in a day to meet his daily earnings goal.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444444"/>
                </a:solidFill>
                <a:highlight>
                  <a:srgbClr val="FFFFFF"/>
                </a:highlight>
              </a:rPr>
              <a:t>Find the number of pairs of shoes he must sell to meet his daily earnings goal.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Word Problems Practice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Multiple Representations of Functions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this class we will look at 4 different ways to represent a function: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10" name="Shape 110"/>
          <p:cNvGraphicFramePr/>
          <p:nvPr/>
        </p:nvGraphicFramePr>
        <p:xfrm>
          <a:off x="503450" y="1683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{9FC6B1CD-120A-45F5-8B0D-E1176B4BDA05}</a:tableStyleId>
              </a:tblPr>
              <a:tblGrid>
                <a:gridCol w="4071475"/>
                <a:gridCol w="4071475"/>
              </a:tblGrid>
              <a:tr h="10894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EQUATION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f(x) = 3x - 2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VERBAL (with words)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The output of a function is two less than three times its input.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</a:tr>
              <a:tr h="217920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GRAPH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1899" y="3021575"/>
            <a:ext cx="1957549" cy="18819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2" name="Shape 112"/>
          <p:cNvGraphicFramePr/>
          <p:nvPr/>
        </p:nvGraphicFramePr>
        <p:xfrm>
          <a:off x="1605625" y="29815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{9FC6B1CD-120A-45F5-8B0D-E1176B4BDA05}</a:tableStyleId>
              </a:tblPr>
              <a:tblGrid>
                <a:gridCol w="983600"/>
                <a:gridCol w="983600"/>
              </a:tblGrid>
              <a:tr h="37515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x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f(x)</a:t>
                      </a:r>
                    </a:p>
                  </a:txBody>
                  <a:tcPr marT="91425" marB="91425" marR="91425" marL="91425"/>
                </a:tc>
              </a:tr>
              <a:tr h="3751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-5</a:t>
                      </a:r>
                    </a:p>
                  </a:txBody>
                  <a:tcPr marT="91425" marB="91425" marR="91425" marL="91425"/>
                </a:tc>
              </a:tr>
              <a:tr h="3751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0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-2</a:t>
                      </a:r>
                    </a:p>
                  </a:txBody>
                  <a:tcPr marT="91425" marB="91425" marR="91425" marL="91425"/>
                </a:tc>
              </a:tr>
              <a:tr h="3751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</a:t>
                      </a:r>
                    </a:p>
                  </a:txBody>
                  <a:tcPr marT="91425" marB="91425" marR="91425" marL="91425"/>
                </a:tc>
              </a:tr>
              <a:tr h="3751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