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y="5143500" cx="9144000"/>
  <p:notesSz cx="6858000" cy="9144000"/>
  <p:embeddedFontLst>
    <p:embeddedFont>
      <p:font typeface="Playfair Display"/>
      <p:regular r:id="rId25"/>
      <p:bold r:id="rId26"/>
      <p:italic r:id="rId27"/>
      <p:boldItalic r:id="rId28"/>
    </p:embeddedFont>
    <p:embeddedFont>
      <p:font typeface="Lato"/>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PlayfairDisplay-bold.fntdata"/><Relationship Id="rId25" Type="http://schemas.openxmlformats.org/officeDocument/2006/relationships/font" Target="fonts/PlayfairDisplay-regular.fntdata"/><Relationship Id="rId28" Type="http://schemas.openxmlformats.org/officeDocument/2006/relationships/font" Target="fonts/PlayfairDisplay-boldItalic.fntdata"/><Relationship Id="rId27" Type="http://schemas.openxmlformats.org/officeDocument/2006/relationships/font" Target="fonts/PlayfairDisplay-italic.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Lato-regular.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Lato-italic.fntdata"/><Relationship Id="rId30" Type="http://schemas.openxmlformats.org/officeDocument/2006/relationships/font" Target="fonts/Lato-bold.fntdata"/><Relationship Id="rId11" Type="http://schemas.openxmlformats.org/officeDocument/2006/relationships/slide" Target="slides/slide7.xml"/><Relationship Id="rId10" Type="http://schemas.openxmlformats.org/officeDocument/2006/relationships/slide" Target="slides/slide6.xml"/><Relationship Id="rId32" Type="http://schemas.openxmlformats.org/officeDocument/2006/relationships/font" Target="fonts/Lato-boldItalic.fntdata"/><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1" name="Shape 12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7" name="Shape 12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Shape 1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4" name="Shape 13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Shape 1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3" name="Shape 14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Shape 1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9" name="Shape 14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Shape 1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5" name="Shape 16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2" name="Shape 17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Shape 1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9" name="Shape 17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Shape 1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5" name="Shape 18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Shape 1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1" name="Shape 19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5" name="Shape 8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1" name="Shape 9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p:nvPr/>
        </p:nvSpPr>
        <p:spPr>
          <a:xfrm>
            <a:off x="586720" y="0"/>
            <a:ext cx="7970700" cy="66600"/>
          </a:xfrm>
          <a:prstGeom prst="rect">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sp>
        <p:nvSpPr>
          <p:cNvPr id="11" name="Shape 11"/>
          <p:cNvSpPr/>
          <p:nvPr/>
        </p:nvSpPr>
        <p:spPr>
          <a:xfrm>
            <a:off x="586720" y="5076900"/>
            <a:ext cx="7970700" cy="66600"/>
          </a:xfrm>
          <a:prstGeom prst="rect">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cxnSp>
        <p:nvCxnSpPr>
          <p:cNvPr id="12" name="Shape 12"/>
          <p:cNvCxnSpPr/>
          <p:nvPr/>
        </p:nvCxnSpPr>
        <p:spPr>
          <a:xfrm>
            <a:off x="733218" y="2235350"/>
            <a:ext cx="385200" cy="0"/>
          </a:xfrm>
          <a:prstGeom prst="straightConnector1">
            <a:avLst/>
          </a:prstGeom>
          <a:noFill/>
          <a:ln cap="flat" cmpd="sng" w="28575">
            <a:solidFill>
              <a:schemeClr val="dk1"/>
            </a:solidFill>
            <a:prstDash val="solid"/>
            <a:round/>
            <a:headEnd len="med" w="med" type="none"/>
            <a:tailEnd len="med" w="med" type="none"/>
          </a:ln>
        </p:spPr>
      </p:cxnSp>
      <p:sp>
        <p:nvSpPr>
          <p:cNvPr id="13" name="Shape 13"/>
          <p:cNvSpPr txBox="1"/>
          <p:nvPr>
            <p:ph type="ctrTitle"/>
          </p:nvPr>
        </p:nvSpPr>
        <p:spPr>
          <a:xfrm>
            <a:off x="630600" y="136800"/>
            <a:ext cx="7893000" cy="1853700"/>
          </a:xfrm>
          <a:prstGeom prst="rect">
            <a:avLst/>
          </a:prstGeom>
        </p:spPr>
        <p:txBody>
          <a:bodyPr anchorCtr="0" anchor="b" bIns="91425" lIns="91425" rIns="91425" wrap="square" tIns="91425"/>
          <a:lstStyle>
            <a:lvl1pPr lvl="0">
              <a:spcBef>
                <a:spcPts val="1000"/>
              </a:spcBef>
              <a:buSzPct val="100000"/>
              <a:defRPr sz="4800"/>
            </a:lvl1pPr>
            <a:lvl2pPr lvl="1">
              <a:spcBef>
                <a:spcPts val="1000"/>
              </a:spcBef>
              <a:buSzPct val="100000"/>
              <a:defRPr sz="4800"/>
            </a:lvl2pPr>
            <a:lvl3pPr lvl="2">
              <a:spcBef>
                <a:spcPts val="1000"/>
              </a:spcBef>
              <a:buSzPct val="100000"/>
              <a:defRPr sz="4800"/>
            </a:lvl3pPr>
            <a:lvl4pPr lvl="3">
              <a:spcBef>
                <a:spcPts val="1000"/>
              </a:spcBef>
              <a:buSzPct val="100000"/>
              <a:defRPr sz="4800"/>
            </a:lvl4pPr>
            <a:lvl5pPr lvl="4">
              <a:spcBef>
                <a:spcPts val="1000"/>
              </a:spcBef>
              <a:buSzPct val="100000"/>
              <a:defRPr sz="4800"/>
            </a:lvl5pPr>
            <a:lvl6pPr lvl="5">
              <a:spcBef>
                <a:spcPts val="1000"/>
              </a:spcBef>
              <a:buSzPct val="100000"/>
              <a:defRPr sz="4800"/>
            </a:lvl6pPr>
            <a:lvl7pPr lvl="6">
              <a:spcBef>
                <a:spcPts val="1000"/>
              </a:spcBef>
              <a:buSzPct val="100000"/>
              <a:defRPr sz="4800"/>
            </a:lvl7pPr>
            <a:lvl8pPr lvl="7">
              <a:spcBef>
                <a:spcPts val="1000"/>
              </a:spcBef>
              <a:buSzPct val="100000"/>
              <a:defRPr sz="4800"/>
            </a:lvl8pPr>
            <a:lvl9pPr lvl="8">
              <a:spcBef>
                <a:spcPts val="1000"/>
              </a:spcBef>
              <a:buSzPct val="100000"/>
              <a:defRPr sz="4800"/>
            </a:lvl9pPr>
          </a:lstStyle>
          <a:p/>
        </p:txBody>
      </p:sp>
      <p:sp>
        <p:nvSpPr>
          <p:cNvPr id="14" name="Shape 14"/>
          <p:cNvSpPr txBox="1"/>
          <p:nvPr>
            <p:ph idx="1" type="subTitle"/>
          </p:nvPr>
        </p:nvSpPr>
        <p:spPr>
          <a:xfrm>
            <a:off x="630600" y="3228375"/>
            <a:ext cx="7893000" cy="1274100"/>
          </a:xfrm>
          <a:prstGeom prst="rect">
            <a:avLst/>
          </a:prstGeom>
        </p:spPr>
        <p:txBody>
          <a:bodyPr anchorCtr="0" anchor="b" bIns="91425" lIns="91425" rIns="91425" wrap="square" tIns="91425"/>
          <a:lstStyle>
            <a:lvl1pPr lvl="0">
              <a:lnSpc>
                <a:spcPct val="100000"/>
              </a:lnSpc>
              <a:spcBef>
                <a:spcPts val="1000"/>
              </a:spcBef>
              <a:spcAft>
                <a:spcPts val="0"/>
              </a:spcAft>
              <a:buClr>
                <a:schemeClr val="accent6"/>
              </a:buClr>
              <a:buSzPct val="100000"/>
              <a:buNone/>
              <a:defRPr sz="2400">
                <a:solidFill>
                  <a:schemeClr val="accent6"/>
                </a:solidFill>
              </a:defRPr>
            </a:lvl1pPr>
            <a:lvl2pPr lvl="1">
              <a:lnSpc>
                <a:spcPct val="100000"/>
              </a:lnSpc>
              <a:spcBef>
                <a:spcPts val="1000"/>
              </a:spcBef>
              <a:spcAft>
                <a:spcPts val="0"/>
              </a:spcAft>
              <a:buClr>
                <a:schemeClr val="accent6"/>
              </a:buClr>
              <a:buSzPct val="100000"/>
              <a:buNone/>
              <a:defRPr sz="2400">
                <a:solidFill>
                  <a:schemeClr val="accent6"/>
                </a:solidFill>
              </a:defRPr>
            </a:lvl2pPr>
            <a:lvl3pPr lvl="2">
              <a:lnSpc>
                <a:spcPct val="100000"/>
              </a:lnSpc>
              <a:spcBef>
                <a:spcPts val="1000"/>
              </a:spcBef>
              <a:spcAft>
                <a:spcPts val="0"/>
              </a:spcAft>
              <a:buClr>
                <a:schemeClr val="accent6"/>
              </a:buClr>
              <a:buSzPct val="100000"/>
              <a:buNone/>
              <a:defRPr sz="2400">
                <a:solidFill>
                  <a:schemeClr val="accent6"/>
                </a:solidFill>
              </a:defRPr>
            </a:lvl3pPr>
            <a:lvl4pPr lvl="3">
              <a:lnSpc>
                <a:spcPct val="100000"/>
              </a:lnSpc>
              <a:spcBef>
                <a:spcPts val="1000"/>
              </a:spcBef>
              <a:spcAft>
                <a:spcPts val="0"/>
              </a:spcAft>
              <a:buClr>
                <a:schemeClr val="accent6"/>
              </a:buClr>
              <a:buSzPct val="100000"/>
              <a:buNone/>
              <a:defRPr sz="2400">
                <a:solidFill>
                  <a:schemeClr val="accent6"/>
                </a:solidFill>
              </a:defRPr>
            </a:lvl4pPr>
            <a:lvl5pPr lvl="4">
              <a:lnSpc>
                <a:spcPct val="100000"/>
              </a:lnSpc>
              <a:spcBef>
                <a:spcPts val="1000"/>
              </a:spcBef>
              <a:spcAft>
                <a:spcPts val="0"/>
              </a:spcAft>
              <a:buClr>
                <a:schemeClr val="accent6"/>
              </a:buClr>
              <a:buSzPct val="100000"/>
              <a:buNone/>
              <a:defRPr sz="2400">
                <a:solidFill>
                  <a:schemeClr val="accent6"/>
                </a:solidFill>
              </a:defRPr>
            </a:lvl5pPr>
            <a:lvl6pPr lvl="5">
              <a:lnSpc>
                <a:spcPct val="100000"/>
              </a:lnSpc>
              <a:spcBef>
                <a:spcPts val="1000"/>
              </a:spcBef>
              <a:spcAft>
                <a:spcPts val="0"/>
              </a:spcAft>
              <a:buClr>
                <a:schemeClr val="accent6"/>
              </a:buClr>
              <a:buSzPct val="100000"/>
              <a:buNone/>
              <a:defRPr sz="2400">
                <a:solidFill>
                  <a:schemeClr val="accent6"/>
                </a:solidFill>
              </a:defRPr>
            </a:lvl6pPr>
            <a:lvl7pPr lvl="6">
              <a:lnSpc>
                <a:spcPct val="100000"/>
              </a:lnSpc>
              <a:spcBef>
                <a:spcPts val="1000"/>
              </a:spcBef>
              <a:spcAft>
                <a:spcPts val="0"/>
              </a:spcAft>
              <a:buClr>
                <a:schemeClr val="accent6"/>
              </a:buClr>
              <a:buSzPct val="100000"/>
              <a:buNone/>
              <a:defRPr sz="2400">
                <a:solidFill>
                  <a:schemeClr val="accent6"/>
                </a:solidFill>
              </a:defRPr>
            </a:lvl7pPr>
            <a:lvl8pPr lvl="7">
              <a:lnSpc>
                <a:spcPct val="100000"/>
              </a:lnSpc>
              <a:spcBef>
                <a:spcPts val="1000"/>
              </a:spcBef>
              <a:spcAft>
                <a:spcPts val="0"/>
              </a:spcAft>
              <a:buClr>
                <a:schemeClr val="accent6"/>
              </a:buClr>
              <a:buSzPct val="100000"/>
              <a:buNone/>
              <a:defRPr sz="2400">
                <a:solidFill>
                  <a:schemeClr val="accent6"/>
                </a:solidFill>
              </a:defRPr>
            </a:lvl8pPr>
            <a:lvl9pPr lvl="8">
              <a:lnSpc>
                <a:spcPct val="100000"/>
              </a:lnSpc>
              <a:spcBef>
                <a:spcPts val="1000"/>
              </a:spcBef>
              <a:spcAft>
                <a:spcPts val="0"/>
              </a:spcAft>
              <a:buClr>
                <a:schemeClr val="accent6"/>
              </a:buClr>
              <a:buSzPct val="100000"/>
              <a:buNone/>
              <a:defRPr sz="2400">
                <a:solidFill>
                  <a:schemeClr val="accent6"/>
                </a:solidFill>
              </a:defRPr>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56" name="Shape 56"/>
        <p:cNvGrpSpPr/>
        <p:nvPr/>
      </p:nvGrpSpPr>
      <p:grpSpPr>
        <a:xfrm>
          <a:off x="0" y="0"/>
          <a:ext cx="0" cy="0"/>
          <a:chOff x="0" y="0"/>
          <a:chExt cx="0" cy="0"/>
        </a:xfrm>
      </p:grpSpPr>
      <p:sp>
        <p:nvSpPr>
          <p:cNvPr id="57" name="Shape 57"/>
          <p:cNvSpPr/>
          <p:nvPr/>
        </p:nvSpPr>
        <p:spPr>
          <a:xfrm>
            <a:off x="586720" y="0"/>
            <a:ext cx="7970700" cy="66600"/>
          </a:xfrm>
          <a:prstGeom prst="rect">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sp>
        <p:nvSpPr>
          <p:cNvPr id="58" name="Shape 58"/>
          <p:cNvSpPr/>
          <p:nvPr/>
        </p:nvSpPr>
        <p:spPr>
          <a:xfrm>
            <a:off x="586720" y="5076900"/>
            <a:ext cx="7970700" cy="66600"/>
          </a:xfrm>
          <a:prstGeom prst="rect">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59" name="Shape 59"/>
          <p:cNvSpPr txBox="1"/>
          <p:nvPr>
            <p:ph type="title"/>
          </p:nvPr>
        </p:nvSpPr>
        <p:spPr>
          <a:xfrm>
            <a:off x="586725" y="1353787"/>
            <a:ext cx="7970700" cy="1538400"/>
          </a:xfrm>
          <a:prstGeom prst="rect">
            <a:avLst/>
          </a:prstGeom>
        </p:spPr>
        <p:txBody>
          <a:bodyPr anchorCtr="0" anchor="ctr" bIns="91425" lIns="91425" rIns="91425" wrap="square" tIns="91425"/>
          <a:lstStyle>
            <a:lvl1pPr lvl="0" algn="ctr">
              <a:spcBef>
                <a:spcPts val="0"/>
              </a:spcBef>
              <a:buClr>
                <a:schemeClr val="accent6"/>
              </a:buClr>
              <a:buSzPct val="100000"/>
              <a:defRPr sz="10800">
                <a:solidFill>
                  <a:schemeClr val="accent6"/>
                </a:solidFill>
              </a:defRPr>
            </a:lvl1pPr>
            <a:lvl2pPr lvl="1" algn="ctr">
              <a:spcBef>
                <a:spcPts val="0"/>
              </a:spcBef>
              <a:buClr>
                <a:schemeClr val="accent6"/>
              </a:buClr>
              <a:buSzPct val="100000"/>
              <a:defRPr sz="10800">
                <a:solidFill>
                  <a:schemeClr val="accent6"/>
                </a:solidFill>
              </a:defRPr>
            </a:lvl2pPr>
            <a:lvl3pPr lvl="2" algn="ctr">
              <a:spcBef>
                <a:spcPts val="0"/>
              </a:spcBef>
              <a:buClr>
                <a:schemeClr val="accent6"/>
              </a:buClr>
              <a:buSzPct val="100000"/>
              <a:defRPr sz="10800">
                <a:solidFill>
                  <a:schemeClr val="accent6"/>
                </a:solidFill>
              </a:defRPr>
            </a:lvl3pPr>
            <a:lvl4pPr lvl="3" algn="ctr">
              <a:spcBef>
                <a:spcPts val="0"/>
              </a:spcBef>
              <a:buClr>
                <a:schemeClr val="accent6"/>
              </a:buClr>
              <a:buSzPct val="100000"/>
              <a:defRPr sz="10800">
                <a:solidFill>
                  <a:schemeClr val="accent6"/>
                </a:solidFill>
              </a:defRPr>
            </a:lvl4pPr>
            <a:lvl5pPr lvl="4" algn="ctr">
              <a:spcBef>
                <a:spcPts val="0"/>
              </a:spcBef>
              <a:buClr>
                <a:schemeClr val="accent6"/>
              </a:buClr>
              <a:buSzPct val="100000"/>
              <a:defRPr sz="10800">
                <a:solidFill>
                  <a:schemeClr val="accent6"/>
                </a:solidFill>
              </a:defRPr>
            </a:lvl5pPr>
            <a:lvl6pPr lvl="5" algn="ctr">
              <a:spcBef>
                <a:spcPts val="0"/>
              </a:spcBef>
              <a:buClr>
                <a:schemeClr val="accent6"/>
              </a:buClr>
              <a:buSzPct val="100000"/>
              <a:defRPr sz="10800">
                <a:solidFill>
                  <a:schemeClr val="accent6"/>
                </a:solidFill>
              </a:defRPr>
            </a:lvl6pPr>
            <a:lvl7pPr lvl="6" algn="ctr">
              <a:spcBef>
                <a:spcPts val="0"/>
              </a:spcBef>
              <a:buClr>
                <a:schemeClr val="accent6"/>
              </a:buClr>
              <a:buSzPct val="100000"/>
              <a:defRPr sz="10800">
                <a:solidFill>
                  <a:schemeClr val="accent6"/>
                </a:solidFill>
              </a:defRPr>
            </a:lvl7pPr>
            <a:lvl8pPr lvl="7" algn="ctr">
              <a:spcBef>
                <a:spcPts val="0"/>
              </a:spcBef>
              <a:buClr>
                <a:schemeClr val="accent6"/>
              </a:buClr>
              <a:buSzPct val="100000"/>
              <a:defRPr sz="10800">
                <a:solidFill>
                  <a:schemeClr val="accent6"/>
                </a:solidFill>
              </a:defRPr>
            </a:lvl8pPr>
            <a:lvl9pPr lvl="8" algn="ctr">
              <a:spcBef>
                <a:spcPts val="0"/>
              </a:spcBef>
              <a:buClr>
                <a:schemeClr val="accent6"/>
              </a:buClr>
              <a:buSzPct val="100000"/>
              <a:defRPr sz="10800">
                <a:solidFill>
                  <a:schemeClr val="accent6"/>
                </a:solidFill>
              </a:defRPr>
            </a:lvl9pPr>
          </a:lstStyle>
          <a:p/>
        </p:txBody>
      </p:sp>
      <p:sp>
        <p:nvSpPr>
          <p:cNvPr id="60" name="Shape 60"/>
          <p:cNvSpPr txBox="1"/>
          <p:nvPr>
            <p:ph idx="1" type="body"/>
          </p:nvPr>
        </p:nvSpPr>
        <p:spPr>
          <a:xfrm>
            <a:off x="586725" y="2968387"/>
            <a:ext cx="7970700" cy="10716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61" name="Shape 61"/>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62" name="Shape 62"/>
        <p:cNvGrpSpPr/>
        <p:nvPr/>
      </p:nvGrpSpPr>
      <p:grpSpPr>
        <a:xfrm>
          <a:off x="0" y="0"/>
          <a:ext cx="0" cy="0"/>
          <a:chOff x="0" y="0"/>
          <a:chExt cx="0" cy="0"/>
        </a:xfrm>
      </p:grpSpPr>
      <p:sp>
        <p:nvSpPr>
          <p:cNvPr id="63" name="Shape 63"/>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6" name="Shape 16"/>
        <p:cNvGrpSpPr/>
        <p:nvPr/>
      </p:nvGrpSpPr>
      <p:grpSpPr>
        <a:xfrm>
          <a:off x="0" y="0"/>
          <a:ext cx="0" cy="0"/>
          <a:chOff x="0" y="0"/>
          <a:chExt cx="0" cy="0"/>
        </a:xfrm>
      </p:grpSpPr>
      <p:sp>
        <p:nvSpPr>
          <p:cNvPr id="17" name="Shape 17"/>
          <p:cNvSpPr/>
          <p:nvPr/>
        </p:nvSpPr>
        <p:spPr>
          <a:xfrm>
            <a:off x="586720" y="5076900"/>
            <a:ext cx="7970700" cy="66600"/>
          </a:xfrm>
          <a:prstGeom prst="rect">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18" name="Shape 18"/>
          <p:cNvSpPr/>
          <p:nvPr/>
        </p:nvSpPr>
        <p:spPr>
          <a:xfrm>
            <a:off x="586720" y="0"/>
            <a:ext cx="7970700" cy="66600"/>
          </a:xfrm>
          <a:prstGeom prst="rect">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sp>
        <p:nvSpPr>
          <p:cNvPr id="19" name="Shape 19"/>
          <p:cNvSpPr txBox="1"/>
          <p:nvPr>
            <p:ph type="title"/>
          </p:nvPr>
        </p:nvSpPr>
        <p:spPr>
          <a:xfrm>
            <a:off x="509550" y="1921350"/>
            <a:ext cx="8124900" cy="1300800"/>
          </a:xfrm>
          <a:prstGeom prst="rect">
            <a:avLst/>
          </a:prstGeom>
        </p:spPr>
        <p:txBody>
          <a:bodyPr anchorCtr="0" anchor="ctr" bIns="91425" lIns="91425" rIns="91425" wrap="square"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20" name="Shape 20"/>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21" name="Shape 21"/>
        <p:cNvGrpSpPr/>
        <p:nvPr/>
      </p:nvGrpSpPr>
      <p:grpSpPr>
        <a:xfrm>
          <a:off x="0" y="0"/>
          <a:ext cx="0" cy="0"/>
          <a:chOff x="0" y="0"/>
          <a:chExt cx="0" cy="0"/>
        </a:xfrm>
      </p:grpSpPr>
      <p:sp>
        <p:nvSpPr>
          <p:cNvPr id="22" name="Shape 22"/>
          <p:cNvSpPr/>
          <p:nvPr/>
        </p:nvSpPr>
        <p:spPr>
          <a:xfrm>
            <a:off x="-125" y="5045700"/>
            <a:ext cx="9144000" cy="97800"/>
          </a:xfrm>
          <a:prstGeom prst="rect">
            <a:avLst/>
          </a:prstGeom>
          <a:solidFill>
            <a:schemeClr val="accent6"/>
          </a:solidFill>
          <a:ln>
            <a:noFill/>
          </a:ln>
        </p:spPr>
        <p:txBody>
          <a:bodyPr anchorCtr="0" anchor="ctr" bIns="91425" lIns="91425" rIns="91425" wrap="square" tIns="91425">
            <a:noAutofit/>
          </a:bodyPr>
          <a:lstStyle/>
          <a:p>
            <a:pPr lvl="0">
              <a:spcBef>
                <a:spcPts val="0"/>
              </a:spcBef>
              <a:buNone/>
            </a:pPr>
            <a:r>
              <a:t/>
            </a:r>
            <a:endParaRPr/>
          </a:p>
        </p:txBody>
      </p:sp>
      <p:cxnSp>
        <p:nvCxnSpPr>
          <p:cNvPr id="23" name="Shape 23"/>
          <p:cNvCxnSpPr/>
          <p:nvPr/>
        </p:nvCxnSpPr>
        <p:spPr>
          <a:xfrm>
            <a:off x="419425" y="1154194"/>
            <a:ext cx="385200" cy="0"/>
          </a:xfrm>
          <a:prstGeom prst="straightConnector1">
            <a:avLst/>
          </a:prstGeom>
          <a:noFill/>
          <a:ln cap="flat" cmpd="sng" w="28575">
            <a:solidFill>
              <a:schemeClr val="dk1"/>
            </a:solidFill>
            <a:prstDash val="solid"/>
            <a:round/>
            <a:headEnd len="med" w="med" type="none"/>
            <a:tailEnd len="med" w="med" type="none"/>
          </a:ln>
        </p:spPr>
      </p:cxnSp>
      <p:sp>
        <p:nvSpPr>
          <p:cNvPr id="24" name="Shape 24"/>
          <p:cNvSpPr txBox="1"/>
          <p:nvPr>
            <p:ph type="title"/>
          </p:nvPr>
        </p:nvSpPr>
        <p:spPr>
          <a:xfrm>
            <a:off x="311700" y="372725"/>
            <a:ext cx="8520600" cy="6450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5" name="Shape 25"/>
          <p:cNvSpPr txBox="1"/>
          <p:nvPr>
            <p:ph idx="1" type="body"/>
          </p:nvPr>
        </p:nvSpPr>
        <p:spPr>
          <a:xfrm>
            <a:off x="311700" y="1417800"/>
            <a:ext cx="8520600" cy="31509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7" name="Shape 27"/>
        <p:cNvGrpSpPr/>
        <p:nvPr/>
      </p:nvGrpSpPr>
      <p:grpSpPr>
        <a:xfrm>
          <a:off x="0" y="0"/>
          <a:ext cx="0" cy="0"/>
          <a:chOff x="0" y="0"/>
          <a:chExt cx="0" cy="0"/>
        </a:xfrm>
      </p:grpSpPr>
      <p:cxnSp>
        <p:nvCxnSpPr>
          <p:cNvPr id="28" name="Shape 28"/>
          <p:cNvCxnSpPr/>
          <p:nvPr/>
        </p:nvCxnSpPr>
        <p:spPr>
          <a:xfrm>
            <a:off x="419425" y="1154194"/>
            <a:ext cx="385200" cy="0"/>
          </a:xfrm>
          <a:prstGeom prst="straightConnector1">
            <a:avLst/>
          </a:prstGeom>
          <a:noFill/>
          <a:ln cap="flat" cmpd="sng" w="28575">
            <a:solidFill>
              <a:schemeClr val="dk1"/>
            </a:solidFill>
            <a:prstDash val="solid"/>
            <a:round/>
            <a:headEnd len="med" w="med" type="none"/>
            <a:tailEnd len="med" w="med" type="none"/>
          </a:ln>
        </p:spPr>
      </p:cxnSp>
      <p:sp>
        <p:nvSpPr>
          <p:cNvPr id="29" name="Shape 29"/>
          <p:cNvSpPr txBox="1"/>
          <p:nvPr>
            <p:ph type="title"/>
          </p:nvPr>
        </p:nvSpPr>
        <p:spPr>
          <a:xfrm>
            <a:off x="311700" y="372725"/>
            <a:ext cx="8520600" cy="6450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 type="body"/>
          </p:nvPr>
        </p:nvSpPr>
        <p:spPr>
          <a:xfrm>
            <a:off x="311700" y="1417950"/>
            <a:ext cx="3999900" cy="31509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2" type="body"/>
          </p:nvPr>
        </p:nvSpPr>
        <p:spPr>
          <a:xfrm>
            <a:off x="4832400" y="1417950"/>
            <a:ext cx="3999900" cy="31509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2" name="Shape 32"/>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33" name="Shape 33"/>
        <p:cNvGrpSpPr/>
        <p:nvPr/>
      </p:nvGrpSpPr>
      <p:grpSpPr>
        <a:xfrm>
          <a:off x="0" y="0"/>
          <a:ext cx="0" cy="0"/>
          <a:chOff x="0" y="0"/>
          <a:chExt cx="0" cy="0"/>
        </a:xfrm>
      </p:grpSpPr>
      <p:sp>
        <p:nvSpPr>
          <p:cNvPr id="34" name="Shape 34"/>
          <p:cNvSpPr txBox="1"/>
          <p:nvPr>
            <p:ph type="title"/>
          </p:nvPr>
        </p:nvSpPr>
        <p:spPr>
          <a:xfrm>
            <a:off x="311700" y="372725"/>
            <a:ext cx="8520600" cy="6450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5" name="Shape 35"/>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36" name="Shape 36"/>
        <p:cNvGrpSpPr/>
        <p:nvPr/>
      </p:nvGrpSpPr>
      <p:grpSpPr>
        <a:xfrm>
          <a:off x="0" y="0"/>
          <a:ext cx="0" cy="0"/>
          <a:chOff x="0" y="0"/>
          <a:chExt cx="0" cy="0"/>
        </a:xfrm>
      </p:grpSpPr>
      <p:cxnSp>
        <p:nvCxnSpPr>
          <p:cNvPr id="37" name="Shape 37"/>
          <p:cNvCxnSpPr/>
          <p:nvPr/>
        </p:nvCxnSpPr>
        <p:spPr>
          <a:xfrm>
            <a:off x="411043" y="1417772"/>
            <a:ext cx="385200" cy="0"/>
          </a:xfrm>
          <a:prstGeom prst="straightConnector1">
            <a:avLst/>
          </a:prstGeom>
          <a:noFill/>
          <a:ln cap="flat" cmpd="sng" w="28575">
            <a:solidFill>
              <a:schemeClr val="dk1"/>
            </a:solidFill>
            <a:prstDash val="solid"/>
            <a:round/>
            <a:headEnd len="med" w="med" type="none"/>
            <a:tailEnd len="med" w="med" type="none"/>
          </a:ln>
        </p:spPr>
      </p:cxnSp>
      <p:sp>
        <p:nvSpPr>
          <p:cNvPr id="38" name="Shape 38"/>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9" name="Shape 39"/>
          <p:cNvSpPr txBox="1"/>
          <p:nvPr>
            <p:ph idx="1" type="body"/>
          </p:nvPr>
        </p:nvSpPr>
        <p:spPr>
          <a:xfrm>
            <a:off x="311700" y="1640350"/>
            <a:ext cx="2808000" cy="29289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41" name="Shape 41"/>
        <p:cNvGrpSpPr/>
        <p:nvPr/>
      </p:nvGrpSpPr>
      <p:grpSpPr>
        <a:xfrm>
          <a:off x="0" y="0"/>
          <a:ext cx="0" cy="0"/>
          <a:chOff x="0" y="0"/>
          <a:chExt cx="0" cy="0"/>
        </a:xfrm>
      </p:grpSpPr>
      <p:sp>
        <p:nvSpPr>
          <p:cNvPr id="42" name="Shape 42"/>
          <p:cNvSpPr/>
          <p:nvPr/>
        </p:nvSpPr>
        <p:spPr>
          <a:xfrm>
            <a:off x="586720" y="0"/>
            <a:ext cx="7970700" cy="66600"/>
          </a:xfrm>
          <a:prstGeom prst="rect">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sp>
        <p:nvSpPr>
          <p:cNvPr id="43" name="Shape 43"/>
          <p:cNvSpPr/>
          <p:nvPr/>
        </p:nvSpPr>
        <p:spPr>
          <a:xfrm>
            <a:off x="586720" y="5076900"/>
            <a:ext cx="7970700" cy="66600"/>
          </a:xfrm>
          <a:prstGeom prst="rect">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44" name="Shape 44"/>
          <p:cNvSpPr txBox="1"/>
          <p:nvPr>
            <p:ph type="title"/>
          </p:nvPr>
        </p:nvSpPr>
        <p:spPr>
          <a:xfrm>
            <a:off x="490250" y="526350"/>
            <a:ext cx="5618700" cy="4090800"/>
          </a:xfrm>
          <a:prstGeom prst="rect">
            <a:avLst/>
          </a:prstGeom>
        </p:spPr>
        <p:txBody>
          <a:bodyPr anchorCtr="0" anchor="ctr" bIns="91425" lIns="91425" rIns="91425" wrap="square" tIns="91425"/>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p:txBody>
      </p:sp>
      <p:sp>
        <p:nvSpPr>
          <p:cNvPr id="45" name="Shape 45"/>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46" name="Shape 46"/>
        <p:cNvGrpSpPr/>
        <p:nvPr/>
      </p:nvGrpSpPr>
      <p:grpSpPr>
        <a:xfrm>
          <a:off x="0" y="0"/>
          <a:ext cx="0" cy="0"/>
          <a:chOff x="0" y="0"/>
          <a:chExt cx="0" cy="0"/>
        </a:xfrm>
      </p:grpSpPr>
      <p:sp>
        <p:nvSpPr>
          <p:cNvPr id="47" name="Shape 47"/>
          <p:cNvSpPr/>
          <p:nvPr/>
        </p:nvSpPr>
        <p:spPr>
          <a:xfrm>
            <a:off x="4572000" y="-100"/>
            <a:ext cx="4572000" cy="5143500"/>
          </a:xfrm>
          <a:prstGeom prst="rect">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cxnSp>
        <p:nvCxnSpPr>
          <p:cNvPr id="48" name="Shape 48"/>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9" name="Shape 49"/>
          <p:cNvSpPr txBox="1"/>
          <p:nvPr>
            <p:ph type="title"/>
          </p:nvPr>
        </p:nvSpPr>
        <p:spPr>
          <a:xfrm>
            <a:off x="265500" y="1084625"/>
            <a:ext cx="4045200" cy="1707000"/>
          </a:xfrm>
          <a:prstGeom prst="rect">
            <a:avLst/>
          </a:prstGeom>
        </p:spPr>
        <p:txBody>
          <a:bodyPr anchorCtr="0" anchor="b" bIns="91425" lIns="91425" rIns="91425" wrap="square"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50" name="Shape 50"/>
          <p:cNvSpPr txBox="1"/>
          <p:nvPr>
            <p:ph idx="1" type="subTitle"/>
          </p:nvPr>
        </p:nvSpPr>
        <p:spPr>
          <a:xfrm>
            <a:off x="265500" y="2845200"/>
            <a:ext cx="4045200" cy="1421700"/>
          </a:xfrm>
          <a:prstGeom prst="rect">
            <a:avLst/>
          </a:prstGeom>
        </p:spPr>
        <p:txBody>
          <a:bodyPr anchorCtr="0" anchor="t" bIns="91425" lIns="91425" rIns="91425" wrap="square" tIns="91425"/>
          <a:lstStyle>
            <a:lvl1pPr lvl="0" algn="ctr">
              <a:lnSpc>
                <a:spcPct val="100000"/>
              </a:lnSpc>
              <a:spcBef>
                <a:spcPts val="0"/>
              </a:spcBef>
              <a:spcAft>
                <a:spcPts val="0"/>
              </a:spcAft>
              <a:buClr>
                <a:schemeClr val="accent6"/>
              </a:buClr>
              <a:buSzPct val="100000"/>
              <a:buNone/>
              <a:defRPr sz="2100">
                <a:solidFill>
                  <a:schemeClr val="accent6"/>
                </a:solidFill>
              </a:defRPr>
            </a:lvl1pPr>
            <a:lvl2pPr lvl="1" algn="ctr">
              <a:lnSpc>
                <a:spcPct val="100000"/>
              </a:lnSpc>
              <a:spcBef>
                <a:spcPts val="0"/>
              </a:spcBef>
              <a:spcAft>
                <a:spcPts val="0"/>
              </a:spcAft>
              <a:buClr>
                <a:schemeClr val="accent6"/>
              </a:buClr>
              <a:buSzPct val="100000"/>
              <a:buNone/>
              <a:defRPr sz="2100">
                <a:solidFill>
                  <a:schemeClr val="accent6"/>
                </a:solidFill>
              </a:defRPr>
            </a:lvl2pPr>
            <a:lvl3pPr lvl="2" algn="ctr">
              <a:lnSpc>
                <a:spcPct val="100000"/>
              </a:lnSpc>
              <a:spcBef>
                <a:spcPts val="0"/>
              </a:spcBef>
              <a:spcAft>
                <a:spcPts val="0"/>
              </a:spcAft>
              <a:buClr>
                <a:schemeClr val="accent6"/>
              </a:buClr>
              <a:buSzPct val="100000"/>
              <a:buNone/>
              <a:defRPr sz="2100">
                <a:solidFill>
                  <a:schemeClr val="accent6"/>
                </a:solidFill>
              </a:defRPr>
            </a:lvl3pPr>
            <a:lvl4pPr lvl="3" algn="ctr">
              <a:lnSpc>
                <a:spcPct val="100000"/>
              </a:lnSpc>
              <a:spcBef>
                <a:spcPts val="0"/>
              </a:spcBef>
              <a:spcAft>
                <a:spcPts val="0"/>
              </a:spcAft>
              <a:buClr>
                <a:schemeClr val="accent6"/>
              </a:buClr>
              <a:buSzPct val="100000"/>
              <a:buNone/>
              <a:defRPr sz="2100">
                <a:solidFill>
                  <a:schemeClr val="accent6"/>
                </a:solidFill>
              </a:defRPr>
            </a:lvl4pPr>
            <a:lvl5pPr lvl="4" algn="ctr">
              <a:lnSpc>
                <a:spcPct val="100000"/>
              </a:lnSpc>
              <a:spcBef>
                <a:spcPts val="0"/>
              </a:spcBef>
              <a:spcAft>
                <a:spcPts val="0"/>
              </a:spcAft>
              <a:buClr>
                <a:schemeClr val="accent6"/>
              </a:buClr>
              <a:buSzPct val="100000"/>
              <a:buNone/>
              <a:defRPr sz="2100">
                <a:solidFill>
                  <a:schemeClr val="accent6"/>
                </a:solidFill>
              </a:defRPr>
            </a:lvl5pPr>
            <a:lvl6pPr lvl="5" algn="ctr">
              <a:lnSpc>
                <a:spcPct val="100000"/>
              </a:lnSpc>
              <a:spcBef>
                <a:spcPts val="0"/>
              </a:spcBef>
              <a:spcAft>
                <a:spcPts val="0"/>
              </a:spcAft>
              <a:buClr>
                <a:schemeClr val="accent6"/>
              </a:buClr>
              <a:buSzPct val="100000"/>
              <a:buNone/>
              <a:defRPr sz="2100">
                <a:solidFill>
                  <a:schemeClr val="accent6"/>
                </a:solidFill>
              </a:defRPr>
            </a:lvl6pPr>
            <a:lvl7pPr lvl="6" algn="ctr">
              <a:lnSpc>
                <a:spcPct val="100000"/>
              </a:lnSpc>
              <a:spcBef>
                <a:spcPts val="0"/>
              </a:spcBef>
              <a:spcAft>
                <a:spcPts val="0"/>
              </a:spcAft>
              <a:buClr>
                <a:schemeClr val="accent6"/>
              </a:buClr>
              <a:buSzPct val="100000"/>
              <a:buNone/>
              <a:defRPr sz="2100">
                <a:solidFill>
                  <a:schemeClr val="accent6"/>
                </a:solidFill>
              </a:defRPr>
            </a:lvl7pPr>
            <a:lvl8pPr lvl="7" algn="ctr">
              <a:lnSpc>
                <a:spcPct val="100000"/>
              </a:lnSpc>
              <a:spcBef>
                <a:spcPts val="0"/>
              </a:spcBef>
              <a:spcAft>
                <a:spcPts val="0"/>
              </a:spcAft>
              <a:buClr>
                <a:schemeClr val="accent6"/>
              </a:buClr>
              <a:buSzPct val="100000"/>
              <a:buNone/>
              <a:defRPr sz="2100">
                <a:solidFill>
                  <a:schemeClr val="accent6"/>
                </a:solidFill>
              </a:defRPr>
            </a:lvl8pPr>
            <a:lvl9pPr lvl="8" algn="ctr">
              <a:lnSpc>
                <a:spcPct val="100000"/>
              </a:lnSpc>
              <a:spcBef>
                <a:spcPts val="0"/>
              </a:spcBef>
              <a:spcAft>
                <a:spcPts val="0"/>
              </a:spcAft>
              <a:buClr>
                <a:schemeClr val="accent6"/>
              </a:buClr>
              <a:buSzPct val="100000"/>
              <a:buNone/>
              <a:defRPr sz="2100">
                <a:solidFill>
                  <a:schemeClr val="accent6"/>
                </a:solidFill>
              </a:defRPr>
            </a:lvl9pPr>
          </a:lstStyle>
          <a:p/>
        </p:txBody>
      </p:sp>
      <p:sp>
        <p:nvSpPr>
          <p:cNvPr id="51" name="Shape 51"/>
          <p:cNvSpPr txBox="1"/>
          <p:nvPr>
            <p:ph idx="2" type="body"/>
          </p:nvPr>
        </p:nvSpPr>
        <p:spPr>
          <a:xfrm>
            <a:off x="4939500" y="724200"/>
            <a:ext cx="3837000" cy="3695100"/>
          </a:xfrm>
          <a:prstGeom prst="rect">
            <a:avLst/>
          </a:prstGeom>
        </p:spPr>
        <p:txBody>
          <a:bodyPr anchorCtr="0" anchor="ctr" bIns="91425" lIns="91425" rIns="91425" wrap="square" tIns="91425"/>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p:txBody>
      </p:sp>
      <p:sp>
        <p:nvSpPr>
          <p:cNvPr id="52" name="Shape 52"/>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53" name="Shape 53"/>
        <p:cNvGrpSpPr/>
        <p:nvPr/>
      </p:nvGrpSpPr>
      <p:grpSpPr>
        <a:xfrm>
          <a:off x="0" y="0"/>
          <a:ext cx="0" cy="0"/>
          <a:chOff x="0" y="0"/>
          <a:chExt cx="0" cy="0"/>
        </a:xfrm>
      </p:grpSpPr>
      <p:sp>
        <p:nvSpPr>
          <p:cNvPr id="54" name="Shape 54"/>
          <p:cNvSpPr txBox="1"/>
          <p:nvPr>
            <p:ph idx="1" type="body"/>
          </p:nvPr>
        </p:nvSpPr>
        <p:spPr>
          <a:xfrm>
            <a:off x="319500" y="4230575"/>
            <a:ext cx="5998800" cy="598800"/>
          </a:xfrm>
          <a:prstGeom prst="rect">
            <a:avLst/>
          </a:prstGeom>
        </p:spPr>
        <p:txBody>
          <a:bodyPr anchorCtr="0" anchor="ctr" bIns="91425" lIns="91425" rIns="91425" wrap="square" tIns="91425"/>
          <a:lstStyle>
            <a:lvl1pPr lvl="0">
              <a:lnSpc>
                <a:spcPct val="100000"/>
              </a:lnSpc>
              <a:spcBef>
                <a:spcPts val="0"/>
              </a:spcBef>
              <a:spcAft>
                <a:spcPts val="0"/>
              </a:spcAft>
              <a:buNone/>
              <a:defRPr/>
            </a:lvl1pPr>
          </a:lstStyle>
          <a:p/>
        </p:txBody>
      </p:sp>
      <p:sp>
        <p:nvSpPr>
          <p:cNvPr id="55" name="Shape 55"/>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lue-go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72725"/>
            <a:ext cx="8520600" cy="645000"/>
          </a:xfrm>
          <a:prstGeom prst="rect">
            <a:avLst/>
          </a:prstGeom>
          <a:noFill/>
          <a:ln>
            <a:noFill/>
          </a:ln>
        </p:spPr>
        <p:txBody>
          <a:bodyPr anchorCtr="0" anchor="t" bIns="91425" lIns="91425" rIns="91425" wrap="square" tIns="91425"/>
          <a:lstStyle>
            <a:lvl1pPr lvl="0">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Shape 7"/>
          <p:cNvSpPr txBox="1"/>
          <p:nvPr>
            <p:ph idx="1" type="body"/>
          </p:nvPr>
        </p:nvSpPr>
        <p:spPr>
          <a:xfrm>
            <a:off x="311700" y="1417800"/>
            <a:ext cx="8520600" cy="31509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1"/>
              </a:buClr>
              <a:buSzPct val="100000"/>
              <a:buFont typeface="Lato"/>
              <a:buChar char="●"/>
              <a:defRPr sz="1800">
                <a:solidFill>
                  <a:schemeClr val="dk1"/>
                </a:solidFill>
                <a:latin typeface="Lato"/>
                <a:ea typeface="Lato"/>
                <a:cs typeface="Lato"/>
                <a:sym typeface="Lato"/>
              </a:defRPr>
            </a:lvl1pPr>
            <a:lvl2pPr lvl="1">
              <a:lnSpc>
                <a:spcPct val="115000"/>
              </a:lnSpc>
              <a:spcBef>
                <a:spcPts val="0"/>
              </a:spcBef>
              <a:spcAft>
                <a:spcPts val="1600"/>
              </a:spcAft>
              <a:buClr>
                <a:schemeClr val="dk1"/>
              </a:buClr>
              <a:buFont typeface="Lato"/>
              <a:buChar char="○"/>
              <a:defRPr>
                <a:solidFill>
                  <a:schemeClr val="dk1"/>
                </a:solidFill>
                <a:latin typeface="Lato"/>
                <a:ea typeface="Lato"/>
                <a:cs typeface="Lato"/>
                <a:sym typeface="Lato"/>
              </a:defRPr>
            </a:lvl2pPr>
            <a:lvl3pPr lvl="2">
              <a:lnSpc>
                <a:spcPct val="115000"/>
              </a:lnSpc>
              <a:spcBef>
                <a:spcPts val="0"/>
              </a:spcBef>
              <a:spcAft>
                <a:spcPts val="1600"/>
              </a:spcAft>
              <a:buClr>
                <a:schemeClr val="dk1"/>
              </a:buClr>
              <a:buFont typeface="Lato"/>
              <a:buChar char="■"/>
              <a:defRPr>
                <a:solidFill>
                  <a:schemeClr val="dk1"/>
                </a:solidFill>
                <a:latin typeface="Lato"/>
                <a:ea typeface="Lato"/>
                <a:cs typeface="Lato"/>
                <a:sym typeface="Lato"/>
              </a:defRPr>
            </a:lvl3pPr>
            <a:lvl4pPr lvl="3">
              <a:lnSpc>
                <a:spcPct val="115000"/>
              </a:lnSpc>
              <a:spcBef>
                <a:spcPts val="0"/>
              </a:spcBef>
              <a:spcAft>
                <a:spcPts val="1600"/>
              </a:spcAft>
              <a:buClr>
                <a:schemeClr val="dk1"/>
              </a:buClr>
              <a:buFont typeface="Lato"/>
              <a:buChar char="●"/>
              <a:defRPr>
                <a:solidFill>
                  <a:schemeClr val="dk1"/>
                </a:solidFill>
                <a:latin typeface="Lato"/>
                <a:ea typeface="Lato"/>
                <a:cs typeface="Lato"/>
                <a:sym typeface="Lato"/>
              </a:defRPr>
            </a:lvl4pPr>
            <a:lvl5pPr lvl="4">
              <a:lnSpc>
                <a:spcPct val="115000"/>
              </a:lnSpc>
              <a:spcBef>
                <a:spcPts val="0"/>
              </a:spcBef>
              <a:spcAft>
                <a:spcPts val="1600"/>
              </a:spcAft>
              <a:buClr>
                <a:schemeClr val="dk1"/>
              </a:buClr>
              <a:buFont typeface="Lato"/>
              <a:buChar char="○"/>
              <a:defRPr>
                <a:solidFill>
                  <a:schemeClr val="dk1"/>
                </a:solidFill>
                <a:latin typeface="Lato"/>
                <a:ea typeface="Lato"/>
                <a:cs typeface="Lato"/>
                <a:sym typeface="Lato"/>
              </a:defRPr>
            </a:lvl5pPr>
            <a:lvl6pPr lvl="5">
              <a:lnSpc>
                <a:spcPct val="115000"/>
              </a:lnSpc>
              <a:spcBef>
                <a:spcPts val="0"/>
              </a:spcBef>
              <a:spcAft>
                <a:spcPts val="1600"/>
              </a:spcAft>
              <a:buClr>
                <a:schemeClr val="dk1"/>
              </a:buClr>
              <a:buFont typeface="Lato"/>
              <a:buChar char="■"/>
              <a:defRPr>
                <a:solidFill>
                  <a:schemeClr val="dk1"/>
                </a:solidFill>
                <a:latin typeface="Lato"/>
                <a:ea typeface="Lato"/>
                <a:cs typeface="Lato"/>
                <a:sym typeface="Lato"/>
              </a:defRPr>
            </a:lvl6pPr>
            <a:lvl7pPr lvl="6">
              <a:lnSpc>
                <a:spcPct val="115000"/>
              </a:lnSpc>
              <a:spcBef>
                <a:spcPts val="0"/>
              </a:spcBef>
              <a:spcAft>
                <a:spcPts val="1600"/>
              </a:spcAft>
              <a:buClr>
                <a:schemeClr val="dk1"/>
              </a:buClr>
              <a:buFont typeface="Lato"/>
              <a:buChar char="●"/>
              <a:defRPr>
                <a:solidFill>
                  <a:schemeClr val="dk1"/>
                </a:solidFill>
                <a:latin typeface="Lato"/>
                <a:ea typeface="Lato"/>
                <a:cs typeface="Lato"/>
                <a:sym typeface="Lato"/>
              </a:defRPr>
            </a:lvl7pPr>
            <a:lvl8pPr lvl="7">
              <a:lnSpc>
                <a:spcPct val="115000"/>
              </a:lnSpc>
              <a:spcBef>
                <a:spcPts val="0"/>
              </a:spcBef>
              <a:spcAft>
                <a:spcPts val="1600"/>
              </a:spcAft>
              <a:buClr>
                <a:schemeClr val="dk1"/>
              </a:buClr>
              <a:buFont typeface="Lato"/>
              <a:buChar char="○"/>
              <a:defRPr>
                <a:solidFill>
                  <a:schemeClr val="dk1"/>
                </a:solidFill>
                <a:latin typeface="Lato"/>
                <a:ea typeface="Lato"/>
                <a:cs typeface="Lato"/>
                <a:sym typeface="Lato"/>
              </a:defRPr>
            </a:lvl8pPr>
            <a:lvl9pPr lvl="8">
              <a:lnSpc>
                <a:spcPct val="115000"/>
              </a:lnSpc>
              <a:spcBef>
                <a:spcPts val="0"/>
              </a:spcBef>
              <a:spcAft>
                <a:spcPts val="1600"/>
              </a:spcAft>
              <a:buClr>
                <a:schemeClr val="dk1"/>
              </a:buClr>
              <a:buFont typeface="Lato"/>
              <a:buChar char="■"/>
              <a:defRPr>
                <a:solidFill>
                  <a:schemeClr val="dk1"/>
                </a:solidFill>
                <a:latin typeface="Lato"/>
                <a:ea typeface="Lato"/>
                <a:cs typeface="Lato"/>
                <a:sym typeface="Lato"/>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dk1"/>
                </a:solidFill>
                <a:latin typeface="Lato"/>
                <a:ea typeface="Lato"/>
                <a:cs typeface="Lato"/>
                <a:sym typeface="La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3.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Shape 68"/>
          <p:cNvSpPr txBox="1"/>
          <p:nvPr>
            <p:ph type="ctrTitle"/>
          </p:nvPr>
        </p:nvSpPr>
        <p:spPr>
          <a:xfrm>
            <a:off x="630600" y="136800"/>
            <a:ext cx="7893000" cy="1853700"/>
          </a:xfrm>
          <a:prstGeom prst="rect">
            <a:avLst/>
          </a:prstGeom>
        </p:spPr>
        <p:txBody>
          <a:bodyPr anchorCtr="0" anchor="b" bIns="91425" lIns="91425" rIns="91425" wrap="square" tIns="91425">
            <a:noAutofit/>
          </a:bodyPr>
          <a:lstStyle/>
          <a:p>
            <a:pPr lvl="0">
              <a:spcBef>
                <a:spcPts val="0"/>
              </a:spcBef>
              <a:buNone/>
            </a:pPr>
            <a:r>
              <a:rPr lang="en"/>
              <a:t>Day 7</a:t>
            </a:r>
          </a:p>
        </p:txBody>
      </p:sp>
      <p:sp>
        <p:nvSpPr>
          <p:cNvPr id="69" name="Shape 69"/>
          <p:cNvSpPr txBox="1"/>
          <p:nvPr>
            <p:ph idx="1" type="subTitle"/>
          </p:nvPr>
        </p:nvSpPr>
        <p:spPr>
          <a:xfrm>
            <a:off x="630600" y="3228375"/>
            <a:ext cx="7893000" cy="1274100"/>
          </a:xfrm>
          <a:prstGeom prst="rect">
            <a:avLst/>
          </a:prstGeom>
        </p:spPr>
        <p:txBody>
          <a:bodyPr anchorCtr="0" anchor="b" bIns="91425" lIns="91425" rIns="91425" wrap="square" tIns="91425">
            <a:noAutofit/>
          </a:bodyPr>
          <a:lstStyle/>
          <a:p>
            <a:pPr lvl="0">
              <a:spcBef>
                <a:spcPts val="0"/>
              </a:spcBef>
              <a:buNone/>
            </a:pPr>
            <a:r>
              <a:rPr lang="en"/>
              <a:t>September 6, 2017</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Shape 123"/>
          <p:cNvSpPr txBox="1"/>
          <p:nvPr>
            <p:ph type="title"/>
          </p:nvPr>
        </p:nvSpPr>
        <p:spPr>
          <a:xfrm>
            <a:off x="311700" y="372725"/>
            <a:ext cx="8520600" cy="645000"/>
          </a:xfrm>
          <a:prstGeom prst="rect">
            <a:avLst/>
          </a:prstGeom>
        </p:spPr>
        <p:txBody>
          <a:bodyPr anchorCtr="0" anchor="t" bIns="91425" lIns="91425" rIns="91425" wrap="square" tIns="91425">
            <a:noAutofit/>
          </a:bodyPr>
          <a:lstStyle/>
          <a:p>
            <a:pPr lvl="0">
              <a:spcBef>
                <a:spcPts val="0"/>
              </a:spcBef>
              <a:buNone/>
            </a:pPr>
            <a:r>
              <a:rPr lang="en"/>
              <a:t>Parent Functions</a:t>
            </a:r>
          </a:p>
        </p:txBody>
      </p:sp>
      <p:sp>
        <p:nvSpPr>
          <p:cNvPr id="124" name="Shape 124"/>
          <p:cNvSpPr txBox="1"/>
          <p:nvPr>
            <p:ph idx="1" type="body"/>
          </p:nvPr>
        </p:nvSpPr>
        <p:spPr>
          <a:xfrm>
            <a:off x="311700" y="1417800"/>
            <a:ext cx="8520600" cy="3150900"/>
          </a:xfrm>
          <a:prstGeom prst="rect">
            <a:avLst/>
          </a:prstGeom>
        </p:spPr>
        <p:txBody>
          <a:bodyPr anchorCtr="0" anchor="t" bIns="91425" lIns="91425" rIns="91425" wrap="square" tIns="91425">
            <a:noAutofit/>
          </a:bodyPr>
          <a:lstStyle/>
          <a:p>
            <a:pPr lvl="0">
              <a:spcBef>
                <a:spcPts val="0"/>
              </a:spcBef>
              <a:buNone/>
            </a:pPr>
            <a:r>
              <a:rPr lang="en" sz="2400"/>
              <a:t>The </a:t>
            </a:r>
            <a:r>
              <a:rPr b="1" lang="en" sz="2400"/>
              <a:t>parent function </a:t>
            </a:r>
            <a:r>
              <a:rPr lang="en" sz="2400"/>
              <a:t>of a family of functions is its simplest form.</a:t>
            </a:r>
          </a:p>
          <a:p>
            <a:pPr lvl="0">
              <a:spcBef>
                <a:spcPts val="0"/>
              </a:spcBef>
              <a:buNone/>
            </a:pPr>
            <a:r>
              <a:t/>
            </a:r>
            <a:endParaRPr sz="24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Shape 129"/>
          <p:cNvSpPr txBox="1"/>
          <p:nvPr>
            <p:ph type="title"/>
          </p:nvPr>
        </p:nvSpPr>
        <p:spPr>
          <a:xfrm>
            <a:off x="311700" y="372725"/>
            <a:ext cx="8520600" cy="645000"/>
          </a:xfrm>
          <a:prstGeom prst="rect">
            <a:avLst/>
          </a:prstGeom>
        </p:spPr>
        <p:txBody>
          <a:bodyPr anchorCtr="0" anchor="t" bIns="91425" lIns="91425" rIns="91425" wrap="square" tIns="91425">
            <a:noAutofit/>
          </a:bodyPr>
          <a:lstStyle/>
          <a:p>
            <a:pPr lvl="0">
              <a:spcBef>
                <a:spcPts val="0"/>
              </a:spcBef>
              <a:buNone/>
            </a:pPr>
            <a:r>
              <a:rPr lang="en"/>
              <a:t>Graphs</a:t>
            </a:r>
          </a:p>
        </p:txBody>
      </p:sp>
      <p:sp>
        <p:nvSpPr>
          <p:cNvPr id="130" name="Shape 130"/>
          <p:cNvSpPr txBox="1"/>
          <p:nvPr>
            <p:ph idx="1" type="body"/>
          </p:nvPr>
        </p:nvSpPr>
        <p:spPr>
          <a:xfrm>
            <a:off x="390425" y="1457150"/>
            <a:ext cx="4280700" cy="3150900"/>
          </a:xfrm>
          <a:prstGeom prst="rect">
            <a:avLst/>
          </a:prstGeom>
        </p:spPr>
        <p:txBody>
          <a:bodyPr anchorCtr="0" anchor="t" bIns="91425" lIns="91425" rIns="91425" wrap="square" tIns="91425">
            <a:noAutofit/>
          </a:bodyPr>
          <a:lstStyle/>
          <a:p>
            <a:pPr lvl="0">
              <a:spcBef>
                <a:spcPts val="0"/>
              </a:spcBef>
              <a:buNone/>
            </a:pPr>
            <a:r>
              <a:rPr lang="en" sz="2400"/>
              <a:t>The </a:t>
            </a:r>
            <a:r>
              <a:rPr b="1" lang="en" sz="2400"/>
              <a:t>parent function </a:t>
            </a:r>
            <a:r>
              <a:rPr lang="en" sz="2400"/>
              <a:t>of a linear function is </a:t>
            </a:r>
          </a:p>
          <a:p>
            <a:pPr lvl="0">
              <a:spcBef>
                <a:spcPts val="0"/>
              </a:spcBef>
              <a:buNone/>
            </a:pPr>
            <a:r>
              <a:rPr lang="en" sz="2400"/>
              <a:t>f(x) = x</a:t>
            </a:r>
          </a:p>
          <a:p>
            <a:pPr lvl="0">
              <a:spcBef>
                <a:spcPts val="0"/>
              </a:spcBef>
              <a:buNone/>
            </a:pPr>
            <a:r>
              <a:rPr b="1" lang="en" sz="2400"/>
              <a:t>What is the y-intercept of this graph? The slope?</a:t>
            </a:r>
          </a:p>
        </p:txBody>
      </p:sp>
      <p:pic>
        <p:nvPicPr>
          <p:cNvPr id="131" name="Shape 131"/>
          <p:cNvPicPr preferRelativeResize="0"/>
          <p:nvPr/>
        </p:nvPicPr>
        <p:blipFill>
          <a:blip r:embed="rId3">
            <a:alphaModFix/>
          </a:blip>
          <a:stretch>
            <a:fillRect/>
          </a:stretch>
        </p:blipFill>
        <p:spPr>
          <a:xfrm>
            <a:off x="5195975" y="694970"/>
            <a:ext cx="3510150" cy="375354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Shape 136"/>
          <p:cNvSpPr txBox="1"/>
          <p:nvPr>
            <p:ph type="title"/>
          </p:nvPr>
        </p:nvSpPr>
        <p:spPr>
          <a:xfrm>
            <a:off x="311700" y="372725"/>
            <a:ext cx="8520600" cy="645000"/>
          </a:xfrm>
          <a:prstGeom prst="rect">
            <a:avLst/>
          </a:prstGeom>
        </p:spPr>
        <p:txBody>
          <a:bodyPr anchorCtr="0" anchor="t" bIns="91425" lIns="91425" rIns="91425" wrap="square" tIns="91425">
            <a:noAutofit/>
          </a:bodyPr>
          <a:lstStyle/>
          <a:p>
            <a:pPr lvl="0">
              <a:spcBef>
                <a:spcPts val="0"/>
              </a:spcBef>
              <a:buNone/>
            </a:pPr>
            <a:r>
              <a:rPr lang="en"/>
              <a:t>What happens if our slope changes? Our y-intercept?</a:t>
            </a:r>
          </a:p>
        </p:txBody>
      </p:sp>
      <p:sp>
        <p:nvSpPr>
          <p:cNvPr id="137" name="Shape 137"/>
          <p:cNvSpPr txBox="1"/>
          <p:nvPr>
            <p:ph idx="1" type="body"/>
          </p:nvPr>
        </p:nvSpPr>
        <p:spPr>
          <a:xfrm>
            <a:off x="311700" y="1417800"/>
            <a:ext cx="4307100" cy="3150900"/>
          </a:xfrm>
          <a:prstGeom prst="rect">
            <a:avLst/>
          </a:prstGeom>
        </p:spPr>
        <p:txBody>
          <a:bodyPr anchorCtr="0" anchor="t" bIns="91425" lIns="91425" rIns="91425" wrap="square" tIns="91425">
            <a:noAutofit/>
          </a:bodyPr>
          <a:lstStyle/>
          <a:p>
            <a:pPr lvl="0" algn="ctr">
              <a:spcBef>
                <a:spcPts val="0"/>
              </a:spcBef>
              <a:buNone/>
            </a:pPr>
            <a:r>
              <a:rPr lang="en" sz="2400"/>
              <a:t>f(x) = ½ x</a:t>
            </a:r>
          </a:p>
          <a:p>
            <a:pPr lvl="0">
              <a:spcBef>
                <a:spcPts val="0"/>
              </a:spcBef>
              <a:buNone/>
            </a:pPr>
            <a:r>
              <a:t/>
            </a:r>
            <a:endParaRPr/>
          </a:p>
        </p:txBody>
      </p:sp>
      <p:pic>
        <p:nvPicPr>
          <p:cNvPr id="138" name="Shape 138"/>
          <p:cNvPicPr preferRelativeResize="0"/>
          <p:nvPr/>
        </p:nvPicPr>
        <p:blipFill>
          <a:blip r:embed="rId3">
            <a:alphaModFix/>
          </a:blip>
          <a:stretch>
            <a:fillRect/>
          </a:stretch>
        </p:blipFill>
        <p:spPr>
          <a:xfrm>
            <a:off x="632469" y="2017869"/>
            <a:ext cx="3665549" cy="2466699"/>
          </a:xfrm>
          <a:prstGeom prst="rect">
            <a:avLst/>
          </a:prstGeom>
          <a:noFill/>
          <a:ln>
            <a:noFill/>
          </a:ln>
        </p:spPr>
      </p:pic>
      <p:sp>
        <p:nvSpPr>
          <p:cNvPr id="139" name="Shape 139"/>
          <p:cNvSpPr txBox="1"/>
          <p:nvPr/>
        </p:nvSpPr>
        <p:spPr>
          <a:xfrm>
            <a:off x="4500550" y="1443325"/>
            <a:ext cx="4224900" cy="3041100"/>
          </a:xfrm>
          <a:prstGeom prst="rect">
            <a:avLst/>
          </a:prstGeom>
          <a:noFill/>
          <a:ln>
            <a:noFill/>
          </a:ln>
        </p:spPr>
        <p:txBody>
          <a:bodyPr anchorCtr="0" anchor="t" bIns="91425" lIns="91425" rIns="91425" wrap="square" tIns="91425">
            <a:noAutofit/>
          </a:bodyPr>
          <a:lstStyle/>
          <a:p>
            <a:pPr lvl="0" rtl="0" algn="ctr">
              <a:spcBef>
                <a:spcPts val="0"/>
              </a:spcBef>
              <a:buNone/>
            </a:pPr>
            <a:r>
              <a:rPr lang="en" sz="2400">
                <a:solidFill>
                  <a:srgbClr val="FFFFFF"/>
                </a:solidFill>
                <a:latin typeface="Lato"/>
                <a:ea typeface="Lato"/>
                <a:cs typeface="Lato"/>
                <a:sym typeface="Lato"/>
              </a:rPr>
              <a:t>f(x) = x + 3</a:t>
            </a:r>
          </a:p>
          <a:p>
            <a:pPr lvl="0" algn="ctr">
              <a:spcBef>
                <a:spcPts val="0"/>
              </a:spcBef>
              <a:buNone/>
            </a:pPr>
            <a:r>
              <a:t/>
            </a:r>
            <a:endParaRPr sz="2400">
              <a:solidFill>
                <a:srgbClr val="FFFFFF"/>
              </a:solidFill>
              <a:latin typeface="Lato"/>
              <a:ea typeface="Lato"/>
              <a:cs typeface="Lato"/>
              <a:sym typeface="Lato"/>
            </a:endParaRPr>
          </a:p>
        </p:txBody>
      </p:sp>
      <p:pic>
        <p:nvPicPr>
          <p:cNvPr id="140" name="Shape 140"/>
          <p:cNvPicPr preferRelativeResize="0"/>
          <p:nvPr/>
        </p:nvPicPr>
        <p:blipFill>
          <a:blip r:embed="rId4">
            <a:alphaModFix/>
          </a:blip>
          <a:stretch>
            <a:fillRect/>
          </a:stretch>
        </p:blipFill>
        <p:spPr>
          <a:xfrm>
            <a:off x="5059899" y="2017868"/>
            <a:ext cx="3665549" cy="2812556"/>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Shape 145"/>
          <p:cNvSpPr txBox="1"/>
          <p:nvPr>
            <p:ph type="title"/>
          </p:nvPr>
        </p:nvSpPr>
        <p:spPr>
          <a:xfrm>
            <a:off x="311700" y="372725"/>
            <a:ext cx="8520600" cy="645000"/>
          </a:xfrm>
          <a:prstGeom prst="rect">
            <a:avLst/>
          </a:prstGeom>
        </p:spPr>
        <p:txBody>
          <a:bodyPr anchorCtr="0" anchor="t" bIns="91425" lIns="91425" rIns="91425" wrap="square" tIns="91425">
            <a:noAutofit/>
          </a:bodyPr>
          <a:lstStyle/>
          <a:p>
            <a:pPr lvl="0">
              <a:spcBef>
                <a:spcPts val="0"/>
              </a:spcBef>
              <a:buNone/>
            </a:pPr>
            <a:r>
              <a:rPr lang="en"/>
              <a:t>Linear Word Problem Example</a:t>
            </a:r>
          </a:p>
        </p:txBody>
      </p:sp>
      <p:sp>
        <p:nvSpPr>
          <p:cNvPr id="146" name="Shape 146"/>
          <p:cNvSpPr txBox="1"/>
          <p:nvPr>
            <p:ph idx="1" type="body"/>
          </p:nvPr>
        </p:nvSpPr>
        <p:spPr>
          <a:xfrm>
            <a:off x="311700" y="1417800"/>
            <a:ext cx="8520600" cy="3150900"/>
          </a:xfrm>
          <a:prstGeom prst="rect">
            <a:avLst/>
          </a:prstGeom>
        </p:spPr>
        <p:txBody>
          <a:bodyPr anchorCtr="0" anchor="t" bIns="91425" lIns="91425" rIns="91425" wrap="square" tIns="91425">
            <a:noAutofit/>
          </a:bodyPr>
          <a:lstStyle/>
          <a:p>
            <a:pPr lvl="0" rtl="0">
              <a:spcBef>
                <a:spcPts val="0"/>
              </a:spcBef>
              <a:spcAft>
                <a:spcPts val="0"/>
              </a:spcAft>
              <a:buNone/>
            </a:pPr>
            <a:r>
              <a:rPr lang="en" sz="2400">
                <a:solidFill>
                  <a:srgbClr val="FFFFFF"/>
                </a:solidFill>
              </a:rPr>
              <a:t>Glenna wants to rent a car for a trip to Key West for one week.  She calls two car rental companies to get prices. Mr. Kotter’s Rentals rents a Cadillac Escalade for $99 for one week plus $0.11 per mile over 100 miles. Barbarino’s Rentals has the same vehicle for $75 per week and $0.15 per mile over 150 miles. If it is 432 miles to Key West, which company has the better deal? How many miles would Glenna drive before she would be spending the same amount at either company?</a:t>
            </a:r>
          </a:p>
          <a:p>
            <a:pPr lvl="0" rtl="0">
              <a:spcBef>
                <a:spcPts val="0"/>
              </a:spcBef>
              <a:spcAft>
                <a:spcPts val="0"/>
              </a:spcAft>
              <a:buNone/>
            </a:pPr>
            <a:r>
              <a:t/>
            </a:r>
            <a:endParaRPr sz="2400">
              <a:solidFill>
                <a:srgbClr val="FFFFFF"/>
              </a:solidFill>
            </a:endParaRPr>
          </a:p>
          <a:p>
            <a:pPr lvl="0">
              <a:spcBef>
                <a:spcPts val="0"/>
              </a:spcBef>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Shape 151"/>
          <p:cNvSpPr txBox="1"/>
          <p:nvPr>
            <p:ph type="title"/>
          </p:nvPr>
        </p:nvSpPr>
        <p:spPr>
          <a:xfrm>
            <a:off x="311700" y="372725"/>
            <a:ext cx="8520600" cy="645000"/>
          </a:xfrm>
          <a:prstGeom prst="rect">
            <a:avLst/>
          </a:prstGeom>
        </p:spPr>
        <p:txBody>
          <a:bodyPr anchorCtr="0" anchor="t" bIns="91425" lIns="91425" rIns="91425" wrap="square" tIns="91425">
            <a:noAutofit/>
          </a:bodyPr>
          <a:lstStyle/>
          <a:p>
            <a:pPr lvl="0">
              <a:spcBef>
                <a:spcPts val="0"/>
              </a:spcBef>
              <a:buNone/>
            </a:pPr>
            <a:r>
              <a:rPr lang="en"/>
              <a:t>Quadratic Functions</a:t>
            </a:r>
          </a:p>
        </p:txBody>
      </p:sp>
      <p:sp>
        <p:nvSpPr>
          <p:cNvPr id="152" name="Shape 152"/>
          <p:cNvSpPr txBox="1"/>
          <p:nvPr>
            <p:ph idx="1" type="body"/>
          </p:nvPr>
        </p:nvSpPr>
        <p:spPr>
          <a:xfrm>
            <a:off x="311700" y="1417800"/>
            <a:ext cx="4320000" cy="3150900"/>
          </a:xfrm>
          <a:prstGeom prst="rect">
            <a:avLst/>
          </a:prstGeom>
        </p:spPr>
        <p:txBody>
          <a:bodyPr anchorCtr="0" anchor="t" bIns="91425" lIns="91425" rIns="91425" wrap="square" tIns="91425">
            <a:noAutofit/>
          </a:bodyPr>
          <a:lstStyle/>
          <a:p>
            <a:pPr lvl="0">
              <a:spcBef>
                <a:spcPts val="0"/>
              </a:spcBef>
              <a:buNone/>
            </a:pPr>
            <a:r>
              <a:rPr lang="en" sz="2400"/>
              <a:t>The </a:t>
            </a:r>
            <a:r>
              <a:rPr b="1" lang="en" sz="2400"/>
              <a:t>parent function </a:t>
            </a:r>
            <a:r>
              <a:rPr lang="en" sz="2400"/>
              <a:t>of a quadratic function is</a:t>
            </a:r>
          </a:p>
          <a:p>
            <a:pPr lvl="0">
              <a:spcBef>
                <a:spcPts val="0"/>
              </a:spcBef>
              <a:buNone/>
            </a:pPr>
            <a:r>
              <a:rPr lang="en" sz="2400"/>
              <a:t>f(x) = x²</a:t>
            </a:r>
          </a:p>
          <a:p>
            <a:pPr lvl="0">
              <a:spcBef>
                <a:spcPts val="0"/>
              </a:spcBef>
              <a:buNone/>
            </a:pPr>
            <a:r>
              <a:rPr lang="en" sz="2400"/>
              <a:t>What is the </a:t>
            </a:r>
            <a:r>
              <a:rPr b="1" lang="en" sz="2400"/>
              <a:t>y intercept</a:t>
            </a:r>
            <a:r>
              <a:rPr lang="en" sz="2400"/>
              <a:t> of this graph?</a:t>
            </a:r>
          </a:p>
          <a:p>
            <a:pPr lvl="0">
              <a:spcBef>
                <a:spcPts val="0"/>
              </a:spcBef>
              <a:buNone/>
            </a:pPr>
            <a:r>
              <a:rPr lang="en" sz="2400"/>
              <a:t>What is the </a:t>
            </a:r>
            <a:r>
              <a:rPr b="1" lang="en" sz="2400"/>
              <a:t>domain and range?</a:t>
            </a:r>
          </a:p>
        </p:txBody>
      </p:sp>
      <p:pic>
        <p:nvPicPr>
          <p:cNvPr id="153" name="Shape 153"/>
          <p:cNvPicPr preferRelativeResize="0"/>
          <p:nvPr/>
        </p:nvPicPr>
        <p:blipFill>
          <a:blip r:embed="rId3">
            <a:alphaModFix/>
          </a:blip>
          <a:stretch>
            <a:fillRect/>
          </a:stretch>
        </p:blipFill>
        <p:spPr>
          <a:xfrm>
            <a:off x="5195975" y="694970"/>
            <a:ext cx="3510150" cy="3753549"/>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Shape 158"/>
          <p:cNvSpPr txBox="1"/>
          <p:nvPr>
            <p:ph type="title"/>
          </p:nvPr>
        </p:nvSpPr>
        <p:spPr>
          <a:xfrm>
            <a:off x="311700" y="170575"/>
            <a:ext cx="8520600" cy="645000"/>
          </a:xfrm>
          <a:prstGeom prst="rect">
            <a:avLst/>
          </a:prstGeom>
        </p:spPr>
        <p:txBody>
          <a:bodyPr anchorCtr="0" anchor="t" bIns="91425" lIns="91425" rIns="91425" wrap="square" tIns="91425">
            <a:noAutofit/>
          </a:bodyPr>
          <a:lstStyle/>
          <a:p>
            <a:pPr lvl="0">
              <a:spcBef>
                <a:spcPts val="0"/>
              </a:spcBef>
              <a:buNone/>
            </a:pPr>
            <a:r>
              <a:rPr lang="en"/>
              <a:t>What happens if our y-intercept changes? Or if we make our x² negative?</a:t>
            </a:r>
          </a:p>
        </p:txBody>
      </p:sp>
      <p:sp>
        <p:nvSpPr>
          <p:cNvPr id="159" name="Shape 159"/>
          <p:cNvSpPr txBox="1"/>
          <p:nvPr>
            <p:ph idx="1" type="body"/>
          </p:nvPr>
        </p:nvSpPr>
        <p:spPr>
          <a:xfrm>
            <a:off x="311700" y="1417800"/>
            <a:ext cx="4254600" cy="3150900"/>
          </a:xfrm>
          <a:prstGeom prst="rect">
            <a:avLst/>
          </a:prstGeom>
        </p:spPr>
        <p:txBody>
          <a:bodyPr anchorCtr="0" anchor="t" bIns="91425" lIns="91425" rIns="91425" wrap="square" tIns="91425">
            <a:noAutofit/>
          </a:bodyPr>
          <a:lstStyle/>
          <a:p>
            <a:pPr lvl="0" rtl="0" algn="ctr">
              <a:spcBef>
                <a:spcPts val="0"/>
              </a:spcBef>
              <a:buNone/>
            </a:pPr>
            <a:r>
              <a:rPr lang="en" sz="2400"/>
              <a:t>f(x) = x² + 4</a:t>
            </a:r>
          </a:p>
          <a:p>
            <a:pPr lvl="0" algn="ctr">
              <a:spcBef>
                <a:spcPts val="0"/>
              </a:spcBef>
              <a:buNone/>
            </a:pPr>
            <a:r>
              <a:t/>
            </a:r>
            <a:endParaRPr sz="2400"/>
          </a:p>
        </p:txBody>
      </p:sp>
      <p:sp>
        <p:nvSpPr>
          <p:cNvPr id="160" name="Shape 160"/>
          <p:cNvSpPr txBox="1"/>
          <p:nvPr>
            <p:ph idx="1" type="body"/>
          </p:nvPr>
        </p:nvSpPr>
        <p:spPr>
          <a:xfrm>
            <a:off x="4649750" y="1417800"/>
            <a:ext cx="4254600" cy="3150900"/>
          </a:xfrm>
          <a:prstGeom prst="rect">
            <a:avLst/>
          </a:prstGeom>
        </p:spPr>
        <p:txBody>
          <a:bodyPr anchorCtr="0" anchor="t" bIns="91425" lIns="91425" rIns="91425" wrap="square" tIns="91425">
            <a:noAutofit/>
          </a:bodyPr>
          <a:lstStyle/>
          <a:p>
            <a:pPr lvl="0" rtl="0" algn="ctr">
              <a:spcBef>
                <a:spcPts val="0"/>
              </a:spcBef>
              <a:buNone/>
            </a:pPr>
            <a:r>
              <a:rPr lang="en" sz="2400"/>
              <a:t>f(x) = -x²</a:t>
            </a:r>
          </a:p>
        </p:txBody>
      </p:sp>
      <p:pic>
        <p:nvPicPr>
          <p:cNvPr id="161" name="Shape 161"/>
          <p:cNvPicPr preferRelativeResize="0"/>
          <p:nvPr/>
        </p:nvPicPr>
        <p:blipFill>
          <a:blip r:embed="rId3">
            <a:alphaModFix/>
          </a:blip>
          <a:stretch>
            <a:fillRect/>
          </a:stretch>
        </p:blipFill>
        <p:spPr>
          <a:xfrm>
            <a:off x="4794775" y="2024847"/>
            <a:ext cx="3964549" cy="2888049"/>
          </a:xfrm>
          <a:prstGeom prst="rect">
            <a:avLst/>
          </a:prstGeom>
          <a:noFill/>
          <a:ln>
            <a:noFill/>
          </a:ln>
        </p:spPr>
      </p:pic>
      <p:pic>
        <p:nvPicPr>
          <p:cNvPr id="162" name="Shape 162"/>
          <p:cNvPicPr preferRelativeResize="0"/>
          <p:nvPr/>
        </p:nvPicPr>
        <p:blipFill>
          <a:blip r:embed="rId4">
            <a:alphaModFix/>
          </a:blip>
          <a:stretch>
            <a:fillRect/>
          </a:stretch>
        </p:blipFill>
        <p:spPr>
          <a:xfrm>
            <a:off x="210799" y="1977175"/>
            <a:ext cx="4456399" cy="2983399"/>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Shape 167"/>
          <p:cNvSpPr txBox="1"/>
          <p:nvPr>
            <p:ph type="title"/>
          </p:nvPr>
        </p:nvSpPr>
        <p:spPr>
          <a:xfrm>
            <a:off x="311700" y="372725"/>
            <a:ext cx="8520600" cy="645000"/>
          </a:xfrm>
          <a:prstGeom prst="rect">
            <a:avLst/>
          </a:prstGeom>
        </p:spPr>
        <p:txBody>
          <a:bodyPr anchorCtr="0" anchor="t" bIns="91425" lIns="91425" rIns="91425" wrap="square" tIns="91425">
            <a:noAutofit/>
          </a:bodyPr>
          <a:lstStyle/>
          <a:p>
            <a:pPr lvl="0">
              <a:spcBef>
                <a:spcPts val="0"/>
              </a:spcBef>
              <a:buNone/>
            </a:pPr>
            <a:r>
              <a:rPr lang="en"/>
              <a:t>Exponential Functions</a:t>
            </a:r>
          </a:p>
        </p:txBody>
      </p:sp>
      <p:sp>
        <p:nvSpPr>
          <p:cNvPr id="168" name="Shape 168"/>
          <p:cNvSpPr txBox="1"/>
          <p:nvPr>
            <p:ph idx="1" type="body"/>
          </p:nvPr>
        </p:nvSpPr>
        <p:spPr>
          <a:xfrm>
            <a:off x="311700" y="1404675"/>
            <a:ext cx="4333200" cy="3150900"/>
          </a:xfrm>
          <a:prstGeom prst="rect">
            <a:avLst/>
          </a:prstGeom>
        </p:spPr>
        <p:txBody>
          <a:bodyPr anchorCtr="0" anchor="t" bIns="91425" lIns="91425" rIns="91425" wrap="square" tIns="91425">
            <a:noAutofit/>
          </a:bodyPr>
          <a:lstStyle/>
          <a:p>
            <a:pPr lvl="0">
              <a:spcBef>
                <a:spcPts val="0"/>
              </a:spcBef>
              <a:buNone/>
            </a:pPr>
            <a:r>
              <a:rPr lang="en" sz="2400"/>
              <a:t>The </a:t>
            </a:r>
            <a:r>
              <a:rPr b="1" lang="en" sz="2400"/>
              <a:t>parent function </a:t>
            </a:r>
            <a:r>
              <a:rPr lang="en" sz="2400"/>
              <a:t>of an exponential is f(x) = b</a:t>
            </a:r>
            <a:r>
              <a:rPr baseline="30000" lang="en" sz="2400"/>
              <a:t>x</a:t>
            </a:r>
            <a:r>
              <a:rPr lang="en" sz="2400"/>
              <a:t>. We are going to use 2 for b as our example. So, f(x) = 2</a:t>
            </a:r>
            <a:r>
              <a:rPr baseline="30000" lang="en" sz="2400"/>
              <a:t>x</a:t>
            </a:r>
          </a:p>
          <a:p>
            <a:pPr lvl="0">
              <a:spcBef>
                <a:spcPts val="0"/>
              </a:spcBef>
              <a:buNone/>
            </a:pPr>
            <a:r>
              <a:t/>
            </a:r>
            <a:endParaRPr baseline="30000" sz="2400"/>
          </a:p>
          <a:p>
            <a:pPr lvl="0">
              <a:spcBef>
                <a:spcPts val="0"/>
              </a:spcBef>
              <a:buNone/>
            </a:pPr>
            <a:r>
              <a:t/>
            </a:r>
            <a:endParaRPr sz="2400"/>
          </a:p>
        </p:txBody>
      </p:sp>
      <p:pic>
        <p:nvPicPr>
          <p:cNvPr id="169" name="Shape 169"/>
          <p:cNvPicPr preferRelativeResize="0"/>
          <p:nvPr/>
        </p:nvPicPr>
        <p:blipFill>
          <a:blip r:embed="rId3">
            <a:alphaModFix/>
          </a:blip>
          <a:stretch>
            <a:fillRect/>
          </a:stretch>
        </p:blipFill>
        <p:spPr>
          <a:xfrm>
            <a:off x="5064774" y="554675"/>
            <a:ext cx="3641349" cy="3893849"/>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Shape 174"/>
          <p:cNvSpPr txBox="1"/>
          <p:nvPr>
            <p:ph type="title"/>
          </p:nvPr>
        </p:nvSpPr>
        <p:spPr>
          <a:xfrm>
            <a:off x="311700" y="372725"/>
            <a:ext cx="8520600" cy="645000"/>
          </a:xfrm>
          <a:prstGeom prst="rect">
            <a:avLst/>
          </a:prstGeom>
        </p:spPr>
        <p:txBody>
          <a:bodyPr anchorCtr="0" anchor="t" bIns="91425" lIns="91425" rIns="91425" wrap="square" tIns="91425">
            <a:noAutofit/>
          </a:bodyPr>
          <a:lstStyle/>
          <a:p>
            <a:pPr lvl="0">
              <a:spcBef>
                <a:spcPts val="0"/>
              </a:spcBef>
              <a:buNone/>
            </a:pPr>
            <a:r>
              <a:rPr lang="en"/>
              <a:t>What if our b is a fraction?</a:t>
            </a:r>
          </a:p>
        </p:txBody>
      </p:sp>
      <p:sp>
        <p:nvSpPr>
          <p:cNvPr id="175" name="Shape 175"/>
          <p:cNvSpPr txBox="1"/>
          <p:nvPr>
            <p:ph idx="1" type="body"/>
          </p:nvPr>
        </p:nvSpPr>
        <p:spPr>
          <a:xfrm>
            <a:off x="5615850" y="850275"/>
            <a:ext cx="3216300" cy="3718500"/>
          </a:xfrm>
          <a:prstGeom prst="rect">
            <a:avLst/>
          </a:prstGeom>
        </p:spPr>
        <p:txBody>
          <a:bodyPr anchorCtr="0" anchor="t" bIns="91425" lIns="91425" rIns="91425" wrap="square" tIns="91425">
            <a:noAutofit/>
          </a:bodyPr>
          <a:lstStyle/>
          <a:p>
            <a:pPr lvl="0">
              <a:spcBef>
                <a:spcPts val="0"/>
              </a:spcBef>
              <a:buNone/>
            </a:pPr>
            <a:r>
              <a:rPr lang="en" sz="3000"/>
              <a:t>f(x) = ½</a:t>
            </a:r>
            <a:r>
              <a:rPr baseline="30000" lang="en" sz="3000"/>
              <a:t>x</a:t>
            </a:r>
            <a:r>
              <a:rPr lang="en" sz="3000"/>
              <a:t> </a:t>
            </a:r>
          </a:p>
        </p:txBody>
      </p:sp>
      <p:pic>
        <p:nvPicPr>
          <p:cNvPr id="176" name="Shape 176"/>
          <p:cNvPicPr preferRelativeResize="0"/>
          <p:nvPr/>
        </p:nvPicPr>
        <p:blipFill>
          <a:blip r:embed="rId3">
            <a:alphaModFix/>
          </a:blip>
          <a:stretch>
            <a:fillRect/>
          </a:stretch>
        </p:blipFill>
        <p:spPr>
          <a:xfrm>
            <a:off x="406749" y="1017725"/>
            <a:ext cx="4965649" cy="364145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Shape 181"/>
          <p:cNvSpPr txBox="1"/>
          <p:nvPr>
            <p:ph type="title"/>
          </p:nvPr>
        </p:nvSpPr>
        <p:spPr>
          <a:xfrm>
            <a:off x="311700" y="372725"/>
            <a:ext cx="8520600" cy="645000"/>
          </a:xfrm>
          <a:prstGeom prst="rect">
            <a:avLst/>
          </a:prstGeom>
        </p:spPr>
        <p:txBody>
          <a:bodyPr anchorCtr="0" anchor="t" bIns="91425" lIns="91425" rIns="91425" wrap="square" tIns="91425">
            <a:noAutofit/>
          </a:bodyPr>
          <a:lstStyle/>
          <a:p>
            <a:pPr lvl="0">
              <a:spcBef>
                <a:spcPts val="0"/>
              </a:spcBef>
              <a:buNone/>
            </a:pPr>
            <a:r>
              <a:t/>
            </a:r>
            <a:endParaRPr/>
          </a:p>
        </p:txBody>
      </p:sp>
      <p:sp>
        <p:nvSpPr>
          <p:cNvPr id="182" name="Shape 182"/>
          <p:cNvSpPr txBox="1"/>
          <p:nvPr>
            <p:ph idx="1" type="body"/>
          </p:nvPr>
        </p:nvSpPr>
        <p:spPr>
          <a:xfrm>
            <a:off x="311700" y="1417800"/>
            <a:ext cx="8520600" cy="3150900"/>
          </a:xfrm>
          <a:prstGeom prst="rect">
            <a:avLst/>
          </a:prstGeom>
        </p:spPr>
        <p:txBody>
          <a:bodyPr anchorCtr="0" anchor="t" bIns="91425" lIns="91425" rIns="91425" wrap="square" tIns="91425">
            <a:noAutofit/>
          </a:bodyPr>
          <a:lstStyle/>
          <a:p>
            <a:pPr lvl="0">
              <a:spcBef>
                <a:spcPts val="0"/>
              </a:spcBef>
              <a:buNone/>
            </a:pPr>
            <a:r>
              <a:rPr lang="en" sz="2400"/>
              <a:t>A machine salesperson earns a base salary of $40,000 plus a commission of $300 for every machine he sells. Write an equation that shows the total amount of income the salesperson earns, if he sells x machines in a year</a:t>
            </a:r>
          </a:p>
          <a:p>
            <a:pPr lvl="0">
              <a:spcBef>
                <a:spcPts val="0"/>
              </a:spcBef>
              <a:buNone/>
            </a:pPr>
            <a:r>
              <a:t/>
            </a:r>
            <a:endParaRPr sz="24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6" name="Shape 186"/>
        <p:cNvGrpSpPr/>
        <p:nvPr/>
      </p:nvGrpSpPr>
      <p:grpSpPr>
        <a:xfrm>
          <a:off x="0" y="0"/>
          <a:ext cx="0" cy="0"/>
          <a:chOff x="0" y="0"/>
          <a:chExt cx="0" cy="0"/>
        </a:xfrm>
      </p:grpSpPr>
      <p:sp>
        <p:nvSpPr>
          <p:cNvPr id="187" name="Shape 187"/>
          <p:cNvSpPr txBox="1"/>
          <p:nvPr>
            <p:ph type="title"/>
          </p:nvPr>
        </p:nvSpPr>
        <p:spPr>
          <a:xfrm>
            <a:off x="311700" y="385850"/>
            <a:ext cx="8520600" cy="645000"/>
          </a:xfrm>
          <a:prstGeom prst="rect">
            <a:avLst/>
          </a:prstGeom>
        </p:spPr>
        <p:txBody>
          <a:bodyPr anchorCtr="0" anchor="t" bIns="91425" lIns="91425" rIns="91425" wrap="square" tIns="91425">
            <a:noAutofit/>
          </a:bodyPr>
          <a:lstStyle/>
          <a:p>
            <a:pPr lvl="0">
              <a:spcBef>
                <a:spcPts val="0"/>
              </a:spcBef>
              <a:buNone/>
            </a:pPr>
            <a:r>
              <a:t/>
            </a:r>
            <a:endParaRPr/>
          </a:p>
        </p:txBody>
      </p:sp>
      <p:sp>
        <p:nvSpPr>
          <p:cNvPr id="188" name="Shape 188"/>
          <p:cNvSpPr txBox="1"/>
          <p:nvPr>
            <p:ph idx="1" type="body"/>
          </p:nvPr>
        </p:nvSpPr>
        <p:spPr>
          <a:xfrm>
            <a:off x="311700" y="1417800"/>
            <a:ext cx="8520600" cy="3150900"/>
          </a:xfrm>
          <a:prstGeom prst="rect">
            <a:avLst/>
          </a:prstGeom>
        </p:spPr>
        <p:txBody>
          <a:bodyPr anchorCtr="0" anchor="t" bIns="91425" lIns="91425" rIns="91425" wrap="square" tIns="91425">
            <a:noAutofit/>
          </a:bodyPr>
          <a:lstStyle/>
          <a:p>
            <a:pPr lvl="0">
              <a:spcBef>
                <a:spcPts val="0"/>
              </a:spcBef>
              <a:buNone/>
            </a:pPr>
            <a:r>
              <a:rPr lang="en" sz="2400"/>
              <a:t>Conner has $25,000 in his bank account. Every month he spends $1,500. He does not add money to the account. a. Write a linear model that shows how much money will be in the account after x months. b. How much money will Conner have in his account after 8 months?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Shape 74"/>
          <p:cNvSpPr txBox="1"/>
          <p:nvPr>
            <p:ph type="title"/>
          </p:nvPr>
        </p:nvSpPr>
        <p:spPr>
          <a:xfrm>
            <a:off x="311700" y="372725"/>
            <a:ext cx="8520600" cy="645000"/>
          </a:xfrm>
          <a:prstGeom prst="rect">
            <a:avLst/>
          </a:prstGeom>
        </p:spPr>
        <p:txBody>
          <a:bodyPr anchorCtr="0" anchor="t" bIns="91425" lIns="91425" rIns="91425" wrap="square" tIns="91425">
            <a:noAutofit/>
          </a:bodyPr>
          <a:lstStyle/>
          <a:p>
            <a:pPr lvl="0">
              <a:spcBef>
                <a:spcPts val="0"/>
              </a:spcBef>
              <a:buNone/>
            </a:pPr>
            <a:r>
              <a:rPr lang="en"/>
              <a:t>REMINDERS</a:t>
            </a:r>
          </a:p>
        </p:txBody>
      </p:sp>
      <p:sp>
        <p:nvSpPr>
          <p:cNvPr id="75" name="Shape 75"/>
          <p:cNvSpPr txBox="1"/>
          <p:nvPr>
            <p:ph idx="1" type="body"/>
          </p:nvPr>
        </p:nvSpPr>
        <p:spPr>
          <a:xfrm>
            <a:off x="311700" y="1155375"/>
            <a:ext cx="8520600" cy="3150900"/>
          </a:xfrm>
          <a:prstGeom prst="rect">
            <a:avLst/>
          </a:prstGeom>
        </p:spPr>
        <p:txBody>
          <a:bodyPr anchorCtr="0" anchor="t" bIns="91425" lIns="91425" rIns="91425" wrap="square" tIns="91425">
            <a:noAutofit/>
          </a:bodyPr>
          <a:lstStyle/>
          <a:p>
            <a:pPr lvl="0">
              <a:spcBef>
                <a:spcPts val="0"/>
              </a:spcBef>
              <a:buNone/>
            </a:pPr>
            <a:r>
              <a:rPr b="1" lang="en" sz="3000"/>
              <a:t>We are setting up our binders on Friday. This means that you need to have a binder and dividers by Friday!!!!!</a:t>
            </a:r>
          </a:p>
          <a:p>
            <a:pPr lvl="0">
              <a:spcBef>
                <a:spcPts val="0"/>
              </a:spcBef>
              <a:buNone/>
            </a:pPr>
            <a:r>
              <a:rPr lang="en" sz="3000"/>
              <a:t>There is a </a:t>
            </a:r>
            <a:r>
              <a:rPr b="1" lang="en" sz="3000"/>
              <a:t>quiz </a:t>
            </a:r>
            <a:r>
              <a:rPr lang="en" sz="3000"/>
              <a:t>tomorrow. 5 questions, multiple choice- don’t stress.</a:t>
            </a:r>
          </a:p>
          <a:p>
            <a:pPr lvl="0">
              <a:spcBef>
                <a:spcPts val="0"/>
              </a:spcBef>
              <a:buNone/>
            </a:pPr>
            <a:r>
              <a:rPr lang="en" sz="3000"/>
              <a:t>Do your homework for Friday!!!!!</a:t>
            </a:r>
          </a:p>
          <a:p>
            <a:pPr lvl="0">
              <a:spcBef>
                <a:spcPts val="0"/>
              </a:spcBef>
              <a:buNone/>
            </a:pPr>
            <a:r>
              <a:t/>
            </a:r>
            <a:endParaRPr b="1"/>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sp>
        <p:nvSpPr>
          <p:cNvPr id="193" name="Shape 193"/>
          <p:cNvSpPr txBox="1"/>
          <p:nvPr>
            <p:ph type="title"/>
          </p:nvPr>
        </p:nvSpPr>
        <p:spPr>
          <a:xfrm>
            <a:off x="311700" y="372725"/>
            <a:ext cx="8520600" cy="645000"/>
          </a:xfrm>
          <a:prstGeom prst="rect">
            <a:avLst/>
          </a:prstGeom>
        </p:spPr>
        <p:txBody>
          <a:bodyPr anchorCtr="0" anchor="t" bIns="91425" lIns="91425" rIns="91425" wrap="square" tIns="91425">
            <a:noAutofit/>
          </a:bodyPr>
          <a:lstStyle/>
          <a:p>
            <a:pPr lvl="0">
              <a:spcBef>
                <a:spcPts val="0"/>
              </a:spcBef>
              <a:buNone/>
            </a:pPr>
            <a:r>
              <a:t/>
            </a:r>
            <a:endParaRPr/>
          </a:p>
        </p:txBody>
      </p:sp>
      <p:sp>
        <p:nvSpPr>
          <p:cNvPr id="194" name="Shape 194"/>
          <p:cNvSpPr txBox="1"/>
          <p:nvPr>
            <p:ph idx="1" type="body"/>
          </p:nvPr>
        </p:nvSpPr>
        <p:spPr>
          <a:xfrm>
            <a:off x="311700" y="1417800"/>
            <a:ext cx="8520600" cy="3150900"/>
          </a:xfrm>
          <a:prstGeom prst="rect">
            <a:avLst/>
          </a:prstGeom>
        </p:spPr>
        <p:txBody>
          <a:bodyPr anchorCtr="0" anchor="t" bIns="91425" lIns="91425" rIns="91425" wrap="square" tIns="91425">
            <a:noAutofit/>
          </a:bodyPr>
          <a:lstStyle/>
          <a:p>
            <a:pPr lvl="0">
              <a:spcBef>
                <a:spcPts val="0"/>
              </a:spcBef>
              <a:buNone/>
            </a:pPr>
            <a:r>
              <a:rPr lang="en" sz="2400"/>
              <a:t>Max sells lemonade for $2 per cup and candy for $1.50 per bar. He earns $425 selling lemonade and candy. </a:t>
            </a:r>
          </a:p>
          <a:p>
            <a:pPr lvl="0">
              <a:spcBef>
                <a:spcPts val="0"/>
              </a:spcBef>
              <a:buNone/>
            </a:pPr>
            <a:r>
              <a:rPr lang="en" sz="2400"/>
              <a:t>a. Write a linear model that relates the number of cups of lemonade he sold to the number of bars of candy he sold.</a:t>
            </a:r>
          </a:p>
          <a:p>
            <a:pPr lvl="0">
              <a:spcBef>
                <a:spcPts val="0"/>
              </a:spcBef>
              <a:buNone/>
            </a:pPr>
            <a:r>
              <a:rPr lang="en" sz="2400"/>
              <a:t>b. If Max sold 90 bars of candy, how many cups of lemonade did he sell?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Shape 80"/>
          <p:cNvSpPr txBox="1"/>
          <p:nvPr>
            <p:ph type="title"/>
          </p:nvPr>
        </p:nvSpPr>
        <p:spPr>
          <a:xfrm>
            <a:off x="311700" y="372725"/>
            <a:ext cx="8520600" cy="645000"/>
          </a:xfrm>
          <a:prstGeom prst="rect">
            <a:avLst/>
          </a:prstGeom>
        </p:spPr>
        <p:txBody>
          <a:bodyPr anchorCtr="0" anchor="t" bIns="91425" lIns="91425" rIns="91425" wrap="square" tIns="91425">
            <a:noAutofit/>
          </a:bodyPr>
          <a:lstStyle/>
          <a:p>
            <a:pPr lvl="0">
              <a:spcBef>
                <a:spcPts val="0"/>
              </a:spcBef>
              <a:buNone/>
            </a:pPr>
            <a:r>
              <a:rPr lang="en"/>
              <a:t>Reviewing the Do Now</a:t>
            </a:r>
          </a:p>
        </p:txBody>
      </p:sp>
      <p:sp>
        <p:nvSpPr>
          <p:cNvPr id="81" name="Shape 81"/>
          <p:cNvSpPr txBox="1"/>
          <p:nvPr>
            <p:ph idx="1" type="body"/>
          </p:nvPr>
        </p:nvSpPr>
        <p:spPr>
          <a:xfrm>
            <a:off x="311700" y="1417800"/>
            <a:ext cx="4962900" cy="3150900"/>
          </a:xfrm>
          <a:prstGeom prst="rect">
            <a:avLst/>
          </a:prstGeom>
        </p:spPr>
        <p:txBody>
          <a:bodyPr anchorCtr="0" anchor="t" bIns="91425" lIns="91425" rIns="91425" wrap="square" tIns="91425">
            <a:noAutofit/>
          </a:bodyPr>
          <a:lstStyle/>
          <a:p>
            <a:pPr indent="-381000" lvl="0" marL="457200" rtl="0">
              <a:spcBef>
                <a:spcPts val="0"/>
              </a:spcBef>
              <a:buSzPct val="100000"/>
              <a:buAutoNum type="arabicParenR"/>
            </a:pPr>
            <a:r>
              <a:rPr lang="en" sz="2400"/>
              <a:t>Identify the y-intercept from the graph. What type of function is graphed?</a:t>
            </a:r>
          </a:p>
          <a:p>
            <a:pPr lvl="0" rtl="0">
              <a:spcBef>
                <a:spcPts val="0"/>
              </a:spcBef>
              <a:buNone/>
            </a:pPr>
            <a:r>
              <a:rPr lang="en" sz="2400"/>
              <a:t>The graph is a _______________ because __________________.</a:t>
            </a:r>
          </a:p>
          <a:p>
            <a:pPr lvl="0">
              <a:spcBef>
                <a:spcPts val="0"/>
              </a:spcBef>
              <a:buNone/>
            </a:pPr>
            <a:r>
              <a:t/>
            </a:r>
            <a:endParaRPr sz="2400"/>
          </a:p>
        </p:txBody>
      </p:sp>
      <p:pic>
        <p:nvPicPr>
          <p:cNvPr id="82" name="Shape 82"/>
          <p:cNvPicPr preferRelativeResize="0"/>
          <p:nvPr/>
        </p:nvPicPr>
        <p:blipFill>
          <a:blip r:embed="rId3">
            <a:alphaModFix/>
          </a:blip>
          <a:stretch>
            <a:fillRect/>
          </a:stretch>
        </p:blipFill>
        <p:spPr>
          <a:xfrm>
            <a:off x="5274699" y="1017725"/>
            <a:ext cx="3189700" cy="184019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Shape 87"/>
          <p:cNvSpPr txBox="1"/>
          <p:nvPr>
            <p:ph type="title"/>
          </p:nvPr>
        </p:nvSpPr>
        <p:spPr>
          <a:xfrm>
            <a:off x="311700" y="372725"/>
            <a:ext cx="8520600" cy="645000"/>
          </a:xfrm>
          <a:prstGeom prst="rect">
            <a:avLst/>
          </a:prstGeom>
        </p:spPr>
        <p:txBody>
          <a:bodyPr anchorCtr="0" anchor="t" bIns="91425" lIns="91425" rIns="91425" wrap="square" tIns="91425">
            <a:noAutofit/>
          </a:bodyPr>
          <a:lstStyle/>
          <a:p>
            <a:pPr lvl="0">
              <a:spcBef>
                <a:spcPts val="0"/>
              </a:spcBef>
              <a:buNone/>
            </a:pPr>
            <a:r>
              <a:rPr lang="en"/>
              <a:t>Reviewing the Do Now, Cont.</a:t>
            </a:r>
          </a:p>
        </p:txBody>
      </p:sp>
      <p:sp>
        <p:nvSpPr>
          <p:cNvPr id="88" name="Shape 88"/>
          <p:cNvSpPr txBox="1"/>
          <p:nvPr>
            <p:ph idx="1" type="body"/>
          </p:nvPr>
        </p:nvSpPr>
        <p:spPr>
          <a:xfrm>
            <a:off x="311700" y="1417800"/>
            <a:ext cx="8520600" cy="3150900"/>
          </a:xfrm>
          <a:prstGeom prst="rect">
            <a:avLst/>
          </a:prstGeom>
        </p:spPr>
        <p:txBody>
          <a:bodyPr anchorCtr="0" anchor="t" bIns="91425" lIns="91425" rIns="91425" wrap="square" tIns="91425">
            <a:noAutofit/>
          </a:bodyPr>
          <a:lstStyle/>
          <a:p>
            <a:pPr lvl="0" rtl="0">
              <a:lnSpc>
                <a:spcPct val="100000"/>
              </a:lnSpc>
              <a:spcBef>
                <a:spcPts val="0"/>
              </a:spcBef>
              <a:spcAft>
                <a:spcPts val="0"/>
              </a:spcAft>
              <a:buNone/>
            </a:pPr>
            <a:r>
              <a:rPr lang="en" sz="2400">
                <a:solidFill>
                  <a:srgbClr val="FFFFFF"/>
                </a:solidFill>
              </a:rPr>
              <a:t>To watch a varsity basketball game, spectators must buy a ticket at the door. The cost of an </a:t>
            </a:r>
            <a:r>
              <a:rPr b="1" lang="en" sz="2400" u="sng">
                <a:solidFill>
                  <a:srgbClr val="FFFFFF"/>
                </a:solidFill>
              </a:rPr>
              <a:t>adult ticket is $3.00</a:t>
            </a:r>
            <a:r>
              <a:rPr lang="en" sz="2400">
                <a:solidFill>
                  <a:srgbClr val="FFFFFF"/>
                </a:solidFill>
              </a:rPr>
              <a:t> and the cost of a </a:t>
            </a:r>
            <a:r>
              <a:rPr b="1" lang="en" sz="2400">
                <a:solidFill>
                  <a:srgbClr val="FFFFFF"/>
                </a:solidFill>
              </a:rPr>
              <a:t>student ticket is $1.50</a:t>
            </a:r>
            <a:r>
              <a:rPr lang="en" sz="2400">
                <a:solidFill>
                  <a:srgbClr val="FFFFFF"/>
                </a:solidFill>
              </a:rPr>
              <a:t>. If the number of adult tickets sold is represented by </a:t>
            </a:r>
            <a:r>
              <a:rPr b="1" i="1" lang="en" sz="2400">
                <a:solidFill>
                  <a:srgbClr val="FFFFFF"/>
                </a:solidFill>
              </a:rPr>
              <a:t>a</a:t>
            </a:r>
            <a:r>
              <a:rPr lang="en" sz="2400">
                <a:solidFill>
                  <a:srgbClr val="FFFFFF"/>
                </a:solidFill>
              </a:rPr>
              <a:t>, and and student tickets sold by </a:t>
            </a:r>
            <a:r>
              <a:rPr b="1" i="1" lang="en" sz="2400">
                <a:solidFill>
                  <a:srgbClr val="FFFFFF"/>
                </a:solidFill>
              </a:rPr>
              <a:t>s</a:t>
            </a:r>
            <a:r>
              <a:rPr lang="en" sz="2400">
                <a:solidFill>
                  <a:srgbClr val="FFFFFF"/>
                </a:solidFill>
              </a:rPr>
              <a:t>, write an expression that represents the amount of money collected at the door from the ticket sales. </a:t>
            </a:r>
          </a:p>
          <a:p>
            <a:pPr lvl="0" rtl="0">
              <a:lnSpc>
                <a:spcPct val="100000"/>
              </a:lnSpc>
              <a:spcBef>
                <a:spcPts val="0"/>
              </a:spcBef>
              <a:spcAft>
                <a:spcPts val="0"/>
              </a:spcAft>
              <a:buNone/>
            </a:pPr>
            <a:r>
              <a:t/>
            </a:r>
            <a:endParaRPr sz="240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Shape 93"/>
          <p:cNvSpPr txBox="1"/>
          <p:nvPr>
            <p:ph type="title"/>
          </p:nvPr>
        </p:nvSpPr>
        <p:spPr>
          <a:xfrm>
            <a:off x="311700" y="372725"/>
            <a:ext cx="8520600" cy="645000"/>
          </a:xfrm>
          <a:prstGeom prst="rect">
            <a:avLst/>
          </a:prstGeom>
        </p:spPr>
        <p:txBody>
          <a:bodyPr anchorCtr="0" anchor="t" bIns="91425" lIns="91425" rIns="91425" wrap="square" tIns="91425">
            <a:noAutofit/>
          </a:bodyPr>
          <a:lstStyle/>
          <a:p>
            <a:pPr lvl="0">
              <a:spcBef>
                <a:spcPts val="0"/>
              </a:spcBef>
              <a:buNone/>
            </a:pPr>
            <a:r>
              <a:rPr lang="en"/>
              <a:t>Reviewing the Do Now, Cont.</a:t>
            </a:r>
          </a:p>
        </p:txBody>
      </p:sp>
      <p:sp>
        <p:nvSpPr>
          <p:cNvPr id="94" name="Shape 94"/>
          <p:cNvSpPr txBox="1"/>
          <p:nvPr>
            <p:ph idx="1" type="body"/>
          </p:nvPr>
        </p:nvSpPr>
        <p:spPr>
          <a:xfrm>
            <a:off x="311700" y="1417800"/>
            <a:ext cx="8520600" cy="3150900"/>
          </a:xfrm>
          <a:prstGeom prst="rect">
            <a:avLst/>
          </a:prstGeom>
        </p:spPr>
        <p:txBody>
          <a:bodyPr anchorCtr="0" anchor="t" bIns="91425" lIns="91425" rIns="91425" wrap="square" tIns="91425">
            <a:noAutofit/>
          </a:bodyPr>
          <a:lstStyle/>
          <a:p>
            <a:pPr lvl="0" rtl="0">
              <a:lnSpc>
                <a:spcPct val="100000"/>
              </a:lnSpc>
              <a:spcBef>
                <a:spcPts val="0"/>
              </a:spcBef>
              <a:spcAft>
                <a:spcPts val="0"/>
              </a:spcAft>
              <a:buNone/>
            </a:pPr>
            <a:r>
              <a:rPr b="1" lang="en" sz="3000">
                <a:solidFill>
                  <a:srgbClr val="FFFFFF"/>
                </a:solidFill>
              </a:rPr>
              <a:t>The function machine below, shows Michelle’s hourly wage. Suppose, Michelle works 12 hours (input). What are her wages?</a:t>
            </a:r>
          </a:p>
          <a:p>
            <a:pPr lvl="0">
              <a:spcBef>
                <a:spcPts val="0"/>
              </a:spcBef>
              <a:buNone/>
            </a:pPr>
            <a:r>
              <a:t/>
            </a:r>
            <a:endParaRPr sz="3000">
              <a:solidFill>
                <a:srgbClr val="FFFFFF"/>
              </a:solidFill>
            </a:endParaRPr>
          </a:p>
          <a:p>
            <a:pPr indent="-419100" lvl="1" marL="914400" rtl="0">
              <a:lnSpc>
                <a:spcPct val="100000"/>
              </a:lnSpc>
              <a:spcBef>
                <a:spcPts val="0"/>
              </a:spcBef>
              <a:spcAft>
                <a:spcPts val="0"/>
              </a:spcAft>
              <a:buClr>
                <a:srgbClr val="FFFFFF"/>
              </a:buClr>
              <a:buSzPct val="100000"/>
              <a:buAutoNum type="alphaLcParenR"/>
            </a:pPr>
            <a:r>
              <a:rPr lang="en" sz="3000">
                <a:solidFill>
                  <a:srgbClr val="FFFFFF"/>
                </a:solidFill>
              </a:rPr>
              <a:t>If Michelle made $65.00 this week, how many hours did she work?</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Shape 99"/>
          <p:cNvSpPr txBox="1"/>
          <p:nvPr>
            <p:ph type="title"/>
          </p:nvPr>
        </p:nvSpPr>
        <p:spPr>
          <a:xfrm>
            <a:off x="311700" y="372725"/>
            <a:ext cx="8520600" cy="645000"/>
          </a:xfrm>
          <a:prstGeom prst="rect">
            <a:avLst/>
          </a:prstGeom>
        </p:spPr>
        <p:txBody>
          <a:bodyPr anchorCtr="0" anchor="t" bIns="91425" lIns="91425" rIns="91425" wrap="square" tIns="91425">
            <a:noAutofit/>
          </a:bodyPr>
          <a:lstStyle/>
          <a:p>
            <a:pPr lvl="0">
              <a:spcBef>
                <a:spcPts val="0"/>
              </a:spcBef>
              <a:buNone/>
            </a:pPr>
            <a:r>
              <a:rPr lang="en"/>
              <a:t>REVIEW: Simplifying Expressions</a:t>
            </a:r>
          </a:p>
        </p:txBody>
      </p:sp>
      <p:sp>
        <p:nvSpPr>
          <p:cNvPr id="100" name="Shape 100"/>
          <p:cNvSpPr txBox="1"/>
          <p:nvPr>
            <p:ph idx="1" type="body"/>
          </p:nvPr>
        </p:nvSpPr>
        <p:spPr>
          <a:xfrm>
            <a:off x="311700" y="1417800"/>
            <a:ext cx="8520600" cy="3150900"/>
          </a:xfrm>
          <a:prstGeom prst="rect">
            <a:avLst/>
          </a:prstGeom>
        </p:spPr>
        <p:txBody>
          <a:bodyPr anchorCtr="0" anchor="t" bIns="91425" lIns="91425" rIns="91425" wrap="square" tIns="91425">
            <a:noAutofit/>
          </a:bodyPr>
          <a:lstStyle/>
          <a:p>
            <a:pPr lvl="0">
              <a:spcBef>
                <a:spcPts val="0"/>
              </a:spcBef>
              <a:buNone/>
            </a:pPr>
            <a:r>
              <a:rPr lang="en" sz="3000"/>
              <a:t>3w² -18(6w + 3) - 5w</a:t>
            </a:r>
          </a:p>
          <a:p>
            <a:pPr lvl="0">
              <a:spcBef>
                <a:spcPts val="0"/>
              </a:spcBef>
              <a:buNone/>
            </a:pPr>
            <a:r>
              <a:t/>
            </a:r>
            <a:endParaRPr sz="3000"/>
          </a:p>
          <a:p>
            <a:pPr lvl="0">
              <a:spcBef>
                <a:spcPts val="0"/>
              </a:spcBef>
              <a:buNone/>
            </a:pPr>
            <a:r>
              <a:rPr b="1" lang="en" sz="3000"/>
              <a:t>How many terms are in the simplified version?</a:t>
            </a:r>
          </a:p>
          <a:p>
            <a:pPr lvl="0">
              <a:spcBef>
                <a:spcPts val="0"/>
              </a:spcBef>
              <a:buNone/>
            </a:pPr>
            <a:r>
              <a:rPr b="1" lang="en" sz="3000"/>
              <a:t>What is the sum of the coefficients in the simplified version?</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311700" y="372725"/>
            <a:ext cx="8520600" cy="645000"/>
          </a:xfrm>
          <a:prstGeom prst="rect">
            <a:avLst/>
          </a:prstGeom>
        </p:spPr>
        <p:txBody>
          <a:bodyPr anchorCtr="0" anchor="t" bIns="91425" lIns="91425" rIns="91425" wrap="square" tIns="91425">
            <a:noAutofit/>
          </a:bodyPr>
          <a:lstStyle/>
          <a:p>
            <a:pPr lvl="0">
              <a:spcBef>
                <a:spcPts val="0"/>
              </a:spcBef>
              <a:buNone/>
            </a:pPr>
            <a:r>
              <a:t/>
            </a:r>
            <a:endParaRPr/>
          </a:p>
        </p:txBody>
      </p:sp>
      <p:sp>
        <p:nvSpPr>
          <p:cNvPr id="106" name="Shape 106"/>
          <p:cNvSpPr txBox="1"/>
          <p:nvPr>
            <p:ph idx="1" type="body"/>
          </p:nvPr>
        </p:nvSpPr>
        <p:spPr>
          <a:xfrm>
            <a:off x="311700" y="464800"/>
            <a:ext cx="8520600" cy="3150900"/>
          </a:xfrm>
          <a:prstGeom prst="rect">
            <a:avLst/>
          </a:prstGeom>
        </p:spPr>
        <p:txBody>
          <a:bodyPr anchorCtr="0" anchor="t" bIns="91425" lIns="91425" rIns="91425" wrap="square" tIns="91425">
            <a:noAutofit/>
          </a:bodyPr>
          <a:lstStyle/>
          <a:p>
            <a:pPr lvl="0">
              <a:spcBef>
                <a:spcPts val="0"/>
              </a:spcBef>
              <a:buNone/>
            </a:pPr>
            <a:r>
              <a:rPr b="1" lang="en" sz="2400"/>
              <a:t>How many terms are in the simplified version?</a:t>
            </a:r>
          </a:p>
          <a:p>
            <a:pPr lvl="0">
              <a:spcBef>
                <a:spcPts val="0"/>
              </a:spcBef>
              <a:buNone/>
            </a:pPr>
            <a:r>
              <a:rPr b="1" lang="en" sz="2400"/>
              <a:t>What is the sum of the coefficients in the simplified version?</a:t>
            </a:r>
          </a:p>
          <a:p>
            <a:pPr lvl="0">
              <a:spcBef>
                <a:spcPts val="0"/>
              </a:spcBef>
              <a:buNone/>
            </a:pPr>
            <a:r>
              <a:rPr b="1" lang="en" sz="3600"/>
              <a:t>18 + 8( -4 + 19c) + 2c</a:t>
            </a:r>
          </a:p>
          <a:p>
            <a:pPr lvl="0">
              <a:spcBef>
                <a:spcPts val="0"/>
              </a:spcBef>
              <a:buNone/>
            </a:pPr>
            <a:r>
              <a:rPr b="1" lang="en" sz="3600"/>
              <a:t> -q² -8( -11q + 5) + 17</a:t>
            </a:r>
          </a:p>
          <a:p>
            <a:pPr lvl="0">
              <a:spcBef>
                <a:spcPts val="0"/>
              </a:spcBef>
              <a:buNone/>
            </a:pPr>
            <a:r>
              <a:rPr b="1" lang="en" sz="3600"/>
              <a:t>4x² - 4(4 - 5x) +3</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Shape 111"/>
          <p:cNvSpPr txBox="1"/>
          <p:nvPr>
            <p:ph type="title"/>
          </p:nvPr>
        </p:nvSpPr>
        <p:spPr>
          <a:xfrm>
            <a:off x="311700" y="372725"/>
            <a:ext cx="8520600" cy="645000"/>
          </a:xfrm>
          <a:prstGeom prst="rect">
            <a:avLst/>
          </a:prstGeom>
        </p:spPr>
        <p:txBody>
          <a:bodyPr anchorCtr="0" anchor="t" bIns="91425" lIns="91425" rIns="91425" wrap="square" tIns="91425">
            <a:noAutofit/>
          </a:bodyPr>
          <a:lstStyle/>
          <a:p>
            <a:pPr lvl="0">
              <a:spcBef>
                <a:spcPts val="0"/>
              </a:spcBef>
              <a:buNone/>
            </a:pPr>
            <a:r>
              <a:rPr lang="en"/>
              <a:t>Three Kinds of Functions</a:t>
            </a:r>
          </a:p>
        </p:txBody>
      </p:sp>
      <p:sp>
        <p:nvSpPr>
          <p:cNvPr id="112" name="Shape 112"/>
          <p:cNvSpPr txBox="1"/>
          <p:nvPr>
            <p:ph idx="1" type="body"/>
          </p:nvPr>
        </p:nvSpPr>
        <p:spPr>
          <a:xfrm>
            <a:off x="311700" y="1417800"/>
            <a:ext cx="8520600" cy="3150900"/>
          </a:xfrm>
          <a:prstGeom prst="rect">
            <a:avLst/>
          </a:prstGeom>
        </p:spPr>
        <p:txBody>
          <a:bodyPr anchorCtr="0" anchor="t" bIns="91425" lIns="91425" rIns="91425" wrap="square" tIns="91425">
            <a:noAutofit/>
          </a:bodyPr>
          <a:lstStyle/>
          <a:p>
            <a:pPr lvl="0">
              <a:spcBef>
                <a:spcPts val="0"/>
              </a:spcBef>
              <a:buNone/>
            </a:pPr>
            <a:r>
              <a:rPr b="1" i="1" lang="en" sz="2400"/>
              <a:t>Linear: </a:t>
            </a:r>
            <a:r>
              <a:rPr lang="en" sz="2400"/>
              <a:t>The highest power that x is raised to is 1</a:t>
            </a:r>
          </a:p>
          <a:p>
            <a:pPr lvl="0">
              <a:spcBef>
                <a:spcPts val="0"/>
              </a:spcBef>
              <a:buNone/>
            </a:pPr>
            <a:r>
              <a:rPr lang="en" sz="2400"/>
              <a:t>Example: f(x) = ½x +2</a:t>
            </a:r>
          </a:p>
          <a:p>
            <a:pPr lvl="0">
              <a:spcBef>
                <a:spcPts val="0"/>
              </a:spcBef>
              <a:buNone/>
            </a:pPr>
            <a:r>
              <a:rPr b="1" i="1" lang="en" sz="2400"/>
              <a:t>Quadratic: </a:t>
            </a:r>
            <a:r>
              <a:rPr lang="en" sz="2400"/>
              <a:t>The highest power that x is raised to is 2</a:t>
            </a:r>
          </a:p>
          <a:p>
            <a:pPr lvl="0">
              <a:spcBef>
                <a:spcPts val="0"/>
              </a:spcBef>
              <a:buNone/>
            </a:pPr>
            <a:r>
              <a:rPr lang="en" sz="2400"/>
              <a:t>Example: f(x) = x² - 5x </a:t>
            </a:r>
          </a:p>
          <a:p>
            <a:pPr lvl="0">
              <a:spcBef>
                <a:spcPts val="0"/>
              </a:spcBef>
              <a:buNone/>
            </a:pPr>
            <a:r>
              <a:rPr b="1" i="1" lang="en" sz="2400"/>
              <a:t>Exponential: </a:t>
            </a:r>
            <a:r>
              <a:rPr lang="en" sz="2400"/>
              <a:t>The variable is in the exponent</a:t>
            </a:r>
          </a:p>
          <a:p>
            <a:pPr lvl="0">
              <a:spcBef>
                <a:spcPts val="0"/>
              </a:spcBef>
              <a:buNone/>
            </a:pPr>
            <a:r>
              <a:rPr lang="en" sz="2400"/>
              <a:t>Example: f(x) = 2</a:t>
            </a:r>
            <a:r>
              <a:rPr baseline="30000" lang="en" sz="2400"/>
              <a:t>x </a:t>
            </a:r>
          </a:p>
          <a:p>
            <a:pPr lvl="0">
              <a:spcBef>
                <a:spcPts val="0"/>
              </a:spcBef>
              <a:buNone/>
            </a:pPr>
            <a:r>
              <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Shape 117"/>
          <p:cNvSpPr txBox="1"/>
          <p:nvPr>
            <p:ph type="title"/>
          </p:nvPr>
        </p:nvSpPr>
        <p:spPr>
          <a:xfrm>
            <a:off x="311700" y="372725"/>
            <a:ext cx="8520600" cy="645000"/>
          </a:xfrm>
          <a:prstGeom prst="rect">
            <a:avLst/>
          </a:prstGeom>
        </p:spPr>
        <p:txBody>
          <a:bodyPr anchorCtr="0" anchor="t" bIns="91425" lIns="91425" rIns="91425" wrap="square" tIns="91425">
            <a:noAutofit/>
          </a:bodyPr>
          <a:lstStyle/>
          <a:p>
            <a:pPr lvl="0">
              <a:spcBef>
                <a:spcPts val="0"/>
              </a:spcBef>
              <a:buNone/>
            </a:pPr>
            <a:r>
              <a:rPr lang="en"/>
              <a:t>Examples</a:t>
            </a:r>
          </a:p>
        </p:txBody>
      </p:sp>
      <p:sp>
        <p:nvSpPr>
          <p:cNvPr id="118" name="Shape 118"/>
          <p:cNvSpPr txBox="1"/>
          <p:nvPr>
            <p:ph idx="1" type="body"/>
          </p:nvPr>
        </p:nvSpPr>
        <p:spPr>
          <a:xfrm>
            <a:off x="311700" y="1417800"/>
            <a:ext cx="8520600" cy="3150900"/>
          </a:xfrm>
          <a:prstGeom prst="rect">
            <a:avLst/>
          </a:prstGeom>
        </p:spPr>
        <p:txBody>
          <a:bodyPr anchorCtr="0" anchor="t" bIns="91425" lIns="91425" rIns="91425" wrap="square" tIns="91425">
            <a:noAutofit/>
          </a:bodyPr>
          <a:lstStyle/>
          <a:p>
            <a:pPr lvl="0">
              <a:spcBef>
                <a:spcPts val="0"/>
              </a:spcBef>
              <a:buNone/>
            </a:pPr>
            <a:r>
              <a:rPr lang="en" sz="3000"/>
              <a:t>f(x) = 3</a:t>
            </a:r>
            <a:r>
              <a:rPr baseline="30000" lang="en" sz="3000"/>
              <a:t>x</a:t>
            </a:r>
            <a:r>
              <a:rPr lang="en" sz="3000"/>
              <a:t> +3</a:t>
            </a:r>
          </a:p>
          <a:p>
            <a:pPr lvl="0">
              <a:spcBef>
                <a:spcPts val="0"/>
              </a:spcBef>
              <a:buNone/>
            </a:pPr>
            <a:r>
              <a:rPr lang="en" sz="3000"/>
              <a:t>f(x) = 7x² + 5x - 2</a:t>
            </a:r>
          </a:p>
          <a:p>
            <a:pPr lvl="0">
              <a:spcBef>
                <a:spcPts val="0"/>
              </a:spcBef>
              <a:buNone/>
            </a:pPr>
            <a:r>
              <a:rPr lang="en" sz="3000"/>
              <a:t>f(x) = 9x + 3</a:t>
            </a:r>
          </a:p>
          <a:p>
            <a:pPr lvl="0">
              <a:spcBef>
                <a:spcPts val="0"/>
              </a:spcBef>
              <a:buNone/>
            </a:pPr>
            <a:r>
              <a:rPr lang="en" sz="3000"/>
              <a:t>f(x) = 4²</a:t>
            </a:r>
            <a:r>
              <a:rPr baseline="30000" lang="en" sz="3000"/>
              <a:t>x</a:t>
            </a:r>
          </a:p>
        </p:txBody>
      </p:sp>
    </p:spTree>
  </p:cSld>
  <p:clrMapOvr>
    <a:masterClrMapping/>
  </p:clrMapOvr>
</p:sld>
</file>

<file path=ppt/theme/theme1.xml><?xml version="1.0" encoding="utf-8"?>
<a:theme xmlns:a="http://schemas.openxmlformats.org/drawingml/2006/main" xmlns:r="http://schemas.openxmlformats.org/officeDocument/2006/relationships" name="Blue &amp; Gold">
  <a:themeElements>
    <a:clrScheme name="Blue &amp; Gold">
      <a:dk1>
        <a:srgbClr val="FFFFFF"/>
      </a:dk1>
      <a:lt1>
        <a:srgbClr val="01AFD1"/>
      </a:lt1>
      <a:dk2>
        <a:srgbClr val="1E2D31"/>
      </a:dk2>
      <a:lt2>
        <a:srgbClr val="BFC7CA"/>
      </a:lt2>
      <a:accent1>
        <a:srgbClr val="006F85"/>
      </a:accent1>
      <a:accent2>
        <a:srgbClr val="AF4345"/>
      </a:accent2>
      <a:accent3>
        <a:srgbClr val="47D06A"/>
      </a:accent3>
      <a:accent4>
        <a:srgbClr val="F58F8F"/>
      </a:accent4>
      <a:accent5>
        <a:srgbClr val="F6CD4C"/>
      </a:accent5>
      <a:accent6>
        <a:srgbClr val="F8E71C"/>
      </a:accent6>
      <a:hlink>
        <a:srgbClr val="F6CD4C"/>
      </a:hlink>
      <a:folHlink>
        <a:srgbClr val="F6CD4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