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Proxima Nova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6E0867-38F9-480C-A1DB-BA239DF698C8}">
  <a:tblStyle styleId="{D96E0867-38F9-480C-A1DB-BA239DF698C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4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4" cy="5134399"/>
            <a:chOff x="0" y="75"/>
            <a:chExt cx="5153704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4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4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0" y="2469742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4" y="26771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0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0" y="37188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2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89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1"/>
            <a:ext cx="698925" cy="684657"/>
            <a:chOff x="0" y="3785671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1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8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Day 5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September 1,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Graph of a Function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725" y="1235600"/>
            <a:ext cx="3628450" cy="357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How do we know if a graph is a function?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600" y="147977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799" y="1567549"/>
            <a:ext cx="2800600" cy="226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6949" y="1470149"/>
            <a:ext cx="2548100" cy="245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How do we know if table is a function?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375" y="1567537"/>
            <a:ext cx="2577225" cy="27576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Shape 213"/>
          <p:cNvGraphicFramePr/>
          <p:nvPr/>
        </p:nvGraphicFramePr>
        <p:xfrm>
          <a:off x="5105350" y="156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{D96E0867-38F9-480C-A1DB-BA239DF698C8}</a:tableStyleId>
              </a:tblPr>
              <a:tblGrid>
                <a:gridCol w="81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4" name="Shape 214"/>
          <p:cNvGraphicFramePr/>
          <p:nvPr/>
        </p:nvGraphicFramePr>
        <p:xfrm>
          <a:off x="7016000" y="162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{D96E0867-38F9-480C-A1DB-BA239DF698C8}</a:tableStyleId>
              </a:tblPr>
              <a:tblGrid>
                <a:gridCol w="81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we know if a </a:t>
            </a:r>
            <a:r>
              <a:rPr lang="en" b="1"/>
              <a:t>set of ordered pairs </a:t>
            </a:r>
            <a:r>
              <a:rPr lang="en"/>
              <a:t>are a function?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{(3,5) (6,2) (5,8) (-3,9)}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{(7,12) (8,-3) (6,8) (7,11)}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{(7,0) (8,0) (6,0) (7,0)}</a:t>
            </a:r>
          </a:p>
          <a:p>
            <a:pPr lvl="0">
              <a:spcBef>
                <a:spcPts val="0"/>
              </a:spcBef>
              <a:buNone/>
            </a:pP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a function’s possible </a:t>
            </a:r>
            <a:r>
              <a:rPr lang="en" b="1"/>
              <a:t>inputs? </a:t>
            </a:r>
            <a:r>
              <a:rPr lang="en"/>
              <a:t>Possible </a:t>
            </a:r>
            <a:r>
              <a:rPr lang="en" b="1"/>
              <a:t>outputs?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{(3,5) (6,2) (5,8) (-3,9)}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575" y="1370712"/>
            <a:ext cx="2577225" cy="275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175" y="682397"/>
            <a:ext cx="4778349" cy="408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The set of all possible x-values is known as the </a:t>
            </a:r>
            <a:r>
              <a:rPr lang="en" sz="3000" b="1"/>
              <a:t>domain.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The set of all possible y-values is known as the </a:t>
            </a:r>
            <a:r>
              <a:rPr lang="en" sz="3000" b="1"/>
              <a:t>range.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762" y="361950"/>
            <a:ext cx="45624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750" y="371475"/>
            <a:ext cx="4562475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Evaluating functions from an equation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If f(x) is x+3, evaluate f(6).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Evaluate f(x) on the domain {2, 4, 6, 8}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/>
              <a:t>What is the range of this function?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 Now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7500" y="816450"/>
            <a:ext cx="7038900" cy="351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Write your name </a:t>
            </a:r>
            <a:r>
              <a:rPr lang="en" sz="1800" i="1"/>
              <a:t>(Escribe tu nombre) </a:t>
            </a:r>
            <a:r>
              <a:rPr lang="en" sz="1800"/>
              <a:t>on your index card.</a:t>
            </a:r>
          </a:p>
          <a:p>
            <a:pPr marL="4572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roxima Nova"/>
              <a:buAutoNum type="arabicPeriod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height (in feet) </a:t>
            </a:r>
            <a:r>
              <a:rPr lang="en" sz="1800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(la altura)</a:t>
            </a: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of a balloon </a:t>
            </a:r>
            <a:r>
              <a:rPr lang="en" sz="1800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(de un globo)</a:t>
            </a: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filled with helium can be expressed by </a:t>
            </a:r>
            <a:r>
              <a:rPr lang="en" sz="1800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(puede ser expresada)</a:t>
            </a: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, 5 + 6.3𝑠,  where s is the number of seconds since the balloon was released </a:t>
            </a:r>
            <a:r>
              <a:rPr lang="en" sz="1800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(s representa los segundos desde que fue lanzado)</a:t>
            </a: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 Identify </a:t>
            </a:r>
            <a:r>
              <a:rPr lang="en" sz="1800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(Identificar) </a:t>
            </a: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constant and coefficients of the expression.</a:t>
            </a: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roxima Nova"/>
              <a:buAutoNum type="arabicPeriod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 county fair charges $20 for an admission fee and $3.50 for each ride. Jose writes an expression to find the total amount he needs to pay for x number of rides. What does the constant term in the expression represent? </a:t>
            </a:r>
            <a:r>
              <a:rPr lang="en" sz="1800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(¿Que representa el constante en la expresión?)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825" y="760025"/>
            <a:ext cx="5744250" cy="33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Evaluating functions from a graph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33300" y="13078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What is f(1)?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225" y="1058575"/>
            <a:ext cx="5878300" cy="36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950" y="1307849"/>
            <a:ext cx="5261924" cy="3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IT’S FRIDAY YEAHHHHHHHHHHH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 descr="giph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052" y="1567552"/>
            <a:ext cx="4655600" cy="265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…. I PUT TWO SEPARATE SLIDES ABOUT HOW EXCITED I AM BECAUSE I AM VERY EXCITED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 descr="giph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875" y="1567551"/>
            <a:ext cx="3232175" cy="24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Reviewing the Do Now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297500" y="11161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height (in feet) </a:t>
            </a:r>
            <a:r>
              <a:rPr lang="en" sz="1800" i="1">
                <a:latin typeface="Proxima Nova"/>
                <a:ea typeface="Proxima Nova"/>
                <a:cs typeface="Proxima Nova"/>
                <a:sym typeface="Proxima Nova"/>
              </a:rPr>
              <a:t>(la altura)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of a balloon </a:t>
            </a:r>
            <a:r>
              <a:rPr lang="en" sz="1800" i="1">
                <a:latin typeface="Proxima Nova"/>
                <a:ea typeface="Proxima Nova"/>
                <a:cs typeface="Proxima Nova"/>
                <a:sym typeface="Proxima Nova"/>
              </a:rPr>
              <a:t>(de un globo)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filled with helium can be expressed by </a:t>
            </a:r>
            <a:r>
              <a:rPr lang="en" sz="1800" i="1">
                <a:latin typeface="Proxima Nova"/>
                <a:ea typeface="Proxima Nova"/>
                <a:cs typeface="Proxima Nova"/>
                <a:sym typeface="Proxima Nova"/>
              </a:rPr>
              <a:t>(puede ser expresada)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, 5 + 6.3𝑠,  where s is the number of seconds since the balloon was released </a:t>
            </a:r>
            <a:r>
              <a:rPr lang="en" sz="1800" i="1">
                <a:latin typeface="Proxima Nova"/>
                <a:ea typeface="Proxima Nova"/>
                <a:cs typeface="Proxima Nova"/>
                <a:sym typeface="Proxima Nova"/>
              </a:rPr>
              <a:t>(s representa los segundos desde que fue lanzado)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. Identify </a:t>
            </a:r>
            <a:r>
              <a:rPr lang="en" sz="1800" i="1">
                <a:latin typeface="Proxima Nova"/>
                <a:ea typeface="Proxima Nova"/>
                <a:cs typeface="Proxima Nova"/>
                <a:sym typeface="Proxima Nova"/>
              </a:rPr>
              <a:t>(Identificar) 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constant and coefficients of the expression.</a:t>
            </a: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A county fair charges $20 for an admission fee and $3.50 for each ride. Jose writes an expression to find the total amount he needs to pay for x number of rides. What does the constant term in the expression represent? </a:t>
            </a:r>
            <a:r>
              <a:rPr lang="en" sz="1800" i="1">
                <a:latin typeface="Proxima Nova"/>
                <a:ea typeface="Proxima Nova"/>
                <a:cs typeface="Proxima Nova"/>
                <a:sym typeface="Proxima Nova"/>
              </a:rPr>
              <a:t>(¿Que representa el constante en la expresión?)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</a:t>
            </a:r>
            <a:r>
              <a:rPr lang="en" b="1"/>
              <a:t>function?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In your own words, what do we mean when we say </a:t>
            </a:r>
            <a:r>
              <a:rPr lang="en" sz="3000" b="1"/>
              <a:t>function?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 descr="input  -&gt;  rule: spit out the first letter of the movie  -&gt;  outpu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2225" y="0"/>
            <a:ext cx="3154150" cy="2391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2973193" y="135990"/>
            <a:ext cx="2578200" cy="26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lang="en" sz="115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pic>
        <p:nvPicPr>
          <p:cNvPr id="176" name="Shape 176" descr="input: ALIEN  -&gt;  rule: spit out the first letter of the movie  -&gt;  output: A  ...  input: JAWS  -&gt;  rule: spit out the first letter of the movie  -&gt;  output: J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6874" y="2481950"/>
            <a:ext cx="5925324" cy="222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389375" y="485575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</a:t>
            </a:r>
            <a:r>
              <a:rPr lang="en" b="1"/>
              <a:t>Relation…..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We put </a:t>
            </a:r>
            <a:r>
              <a:rPr lang="en" sz="3000" b="1"/>
              <a:t>in </a:t>
            </a:r>
            <a:r>
              <a:rPr lang="en" sz="3000"/>
              <a:t>an input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We get </a:t>
            </a:r>
            <a:r>
              <a:rPr lang="en" sz="3000" b="1"/>
              <a:t>out </a:t>
            </a:r>
            <a:r>
              <a:rPr lang="en" sz="3000"/>
              <a:t>an output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When we say </a:t>
            </a:r>
            <a:r>
              <a:rPr lang="en" sz="2400" b="1"/>
              <a:t>input: </a:t>
            </a:r>
            <a:r>
              <a:rPr lang="en" sz="2400"/>
              <a:t>it also means x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When we say </a:t>
            </a:r>
            <a:r>
              <a:rPr lang="en" sz="2400" b="1"/>
              <a:t>output: </a:t>
            </a:r>
            <a:r>
              <a:rPr lang="en" sz="2400"/>
              <a:t>it also means y, or it can be referred to as f(x)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297500" y="328175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makes a relation a function?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297500" y="1042725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We say something is a </a:t>
            </a:r>
            <a:r>
              <a:rPr lang="en" sz="2400" b="1"/>
              <a:t>function </a:t>
            </a:r>
            <a:r>
              <a:rPr lang="en" sz="2400"/>
              <a:t>when, for every input, there is only one output.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Other ways that functions can be formatted:					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									(input, output)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f(x) =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aphicFrame>
        <p:nvGraphicFramePr>
          <p:cNvPr id="189" name="Shape 189"/>
          <p:cNvGraphicFramePr/>
          <p:nvPr/>
        </p:nvGraphicFramePr>
        <p:xfrm>
          <a:off x="821300" y="329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{D96E0867-38F9-480C-A1DB-BA239DF698C8}</a:tableStyleId>
              </a:tblPr>
              <a:tblGrid>
                <a:gridCol w="13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Input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Output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On-screen Show (16:9)</PresentationFormat>
  <Paragraphs>68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Montserrat</vt:lpstr>
      <vt:lpstr>Comic Sans MS</vt:lpstr>
      <vt:lpstr>Lato</vt:lpstr>
      <vt:lpstr>Proxima Nova</vt:lpstr>
      <vt:lpstr>Arial</vt:lpstr>
      <vt:lpstr>Focus</vt:lpstr>
      <vt:lpstr>Day 5</vt:lpstr>
      <vt:lpstr>Do Now</vt:lpstr>
      <vt:lpstr>IT’S FRIDAY YEAHHHHHHHHHHH</vt:lpstr>
      <vt:lpstr>…. I PUT TWO SEPARATE SLIDES ABOUT HOW EXCITED I AM BECAUSE I AM VERY EXCITED</vt:lpstr>
      <vt:lpstr>Reviewing the Do Now</vt:lpstr>
      <vt:lpstr>What is a function?</vt:lpstr>
      <vt:lpstr>PowerPoint Presentation</vt:lpstr>
      <vt:lpstr>A Relation…..</vt:lpstr>
      <vt:lpstr>What makes a relation a function?</vt:lpstr>
      <vt:lpstr>The Graph of a Function</vt:lpstr>
      <vt:lpstr>How do we know if a graph is a function?</vt:lpstr>
      <vt:lpstr>How do we know if table is a function?</vt:lpstr>
      <vt:lpstr>How do we know if a set of ordered pairs are a function?</vt:lpstr>
      <vt:lpstr>What are a function’s possible inputs? Possible outputs?</vt:lpstr>
      <vt:lpstr>PowerPoint Presentation</vt:lpstr>
      <vt:lpstr>PowerPoint Presentation</vt:lpstr>
      <vt:lpstr>PowerPoint Presentation</vt:lpstr>
      <vt:lpstr>PowerPoint Presentation</vt:lpstr>
      <vt:lpstr>Evaluating functions from an equation</vt:lpstr>
      <vt:lpstr>PowerPoint Presentation</vt:lpstr>
      <vt:lpstr>Evaluating functions from a graph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5</dc:title>
  <dc:creator>Sarro, Kimberly R.</dc:creator>
  <cp:lastModifiedBy>Sarro, Kimberly R.</cp:lastModifiedBy>
  <cp:revision>1</cp:revision>
  <dcterms:modified xsi:type="dcterms:W3CDTF">2017-09-04T16:43:46Z</dcterms:modified>
</cp:coreProperties>
</file>