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Arithmetic Sequences, cont. &amp; More Review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September 17,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How can we condense these?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00" y="305600"/>
            <a:ext cx="4248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725" y="445025"/>
            <a:ext cx="37338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Explicit Formulas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Explicit formulas allow us to find any term without knowing the one before it!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We write it as:</a:t>
            </a:r>
          </a:p>
          <a:p>
            <a:pPr indent="0" lvl="0" marL="3200400">
              <a:spcBef>
                <a:spcPts val="0"/>
              </a:spcBef>
              <a:buNone/>
            </a:pP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a</a:t>
            </a:r>
            <a:r>
              <a:rPr baseline="-25000" i="1" lang="en" sz="2400"/>
              <a:t>1</a:t>
            </a:r>
            <a:r>
              <a:rPr i="1" lang="en" sz="2400"/>
              <a:t> + d(</a:t>
            </a:r>
            <a:r>
              <a:rPr lang="en" sz="2400"/>
              <a:t>n-1)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Example: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7, 10, 13, 16,...		Recursive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a</a:t>
            </a:r>
            <a:r>
              <a:rPr baseline="-25000" i="1" lang="en" sz="2400"/>
              <a:t>n-1</a:t>
            </a:r>
            <a:r>
              <a:rPr lang="en" sz="2400"/>
              <a:t> + 3, </a:t>
            </a:r>
            <a:r>
              <a:rPr i="1" lang="en" sz="2400"/>
              <a:t>a</a:t>
            </a:r>
            <a:r>
              <a:rPr baseline="-25000" i="1" lang="en" sz="2400"/>
              <a:t>1</a:t>
            </a:r>
            <a:r>
              <a:rPr i="1" lang="en" sz="2400"/>
              <a:t> = 7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					</a:t>
            </a:r>
            <a:r>
              <a:rPr lang="en" sz="2400"/>
              <a:t>Explicit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</a:t>
            </a:r>
            <a:r>
              <a:rPr lang="en" sz="2400"/>
              <a:t>7 + 3(n-1)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75, 87, 99, …		Recursive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a</a:t>
            </a:r>
            <a:r>
              <a:rPr baseline="-25000" i="1" lang="en" sz="2400"/>
              <a:t>n-1</a:t>
            </a:r>
            <a:r>
              <a:rPr i="1" lang="en" sz="2400"/>
              <a:t> + </a:t>
            </a:r>
            <a:r>
              <a:rPr lang="en" sz="2400"/>
              <a:t>12, </a:t>
            </a:r>
            <a:r>
              <a:rPr i="1" lang="en" sz="2400"/>
              <a:t>a</a:t>
            </a:r>
            <a:r>
              <a:rPr baseline="-25000" i="1" lang="en" sz="2400"/>
              <a:t>1</a:t>
            </a:r>
            <a:r>
              <a:rPr lang="en" sz="2400"/>
              <a:t>=75</a:t>
            </a:r>
          </a:p>
          <a:p>
            <a:pPr indent="457200" lvl="0" marL="1828800" rtl="0">
              <a:spcBef>
                <a:spcPts val="0"/>
              </a:spcBef>
              <a:buNone/>
            </a:pPr>
            <a:r>
              <a:rPr lang="en" sz="2400"/>
              <a:t>Explicit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</a:t>
            </a:r>
            <a:r>
              <a:rPr lang="en" sz="2400"/>
              <a:t>75 + 12(n-1)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27, 21, 15, 9, 3,	Recursive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a</a:t>
            </a:r>
            <a:r>
              <a:rPr baseline="-25000" i="1" lang="en" sz="2400"/>
              <a:t>n-1</a:t>
            </a:r>
            <a:r>
              <a:rPr i="1" lang="en" sz="2400"/>
              <a:t> + </a:t>
            </a:r>
            <a:r>
              <a:rPr lang="en" sz="2400"/>
              <a:t>??, </a:t>
            </a:r>
            <a:r>
              <a:rPr i="1" lang="en" sz="2400"/>
              <a:t>a</a:t>
            </a:r>
            <a:r>
              <a:rPr baseline="-25000" i="1" lang="en" sz="2400"/>
              <a:t>1</a:t>
            </a:r>
            <a:r>
              <a:rPr i="1" lang="en" sz="2400"/>
              <a:t> = ???</a:t>
            </a:r>
          </a:p>
          <a:p>
            <a:pPr indent="457200" lvl="0" marL="1828800" rtl="0">
              <a:spcBef>
                <a:spcPts val="0"/>
              </a:spcBef>
              <a:buNone/>
            </a:pPr>
            <a:r>
              <a:rPr lang="en" sz="2400"/>
              <a:t>Explicit formula: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 = </a:t>
            </a:r>
            <a:r>
              <a:rPr lang="en" sz="2400"/>
              <a:t>?? -??(n-1)</a:t>
            </a:r>
            <a:r>
              <a:rPr baseline="-25000" i="1" lang="en" sz="24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Try!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15, 13, 11, 9,.....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5/2, 3/2, ½, -½…..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3, 11, 19, 27, 35…..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Find the explicit and recursive formulas, as well as the 20th term in each of these sequences.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 of an arithmetic sequence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 can find what all the numbers in an arithmetic sequence </a:t>
            </a:r>
            <a:r>
              <a:rPr b="1" lang="en" sz="2400"/>
              <a:t>add to </a:t>
            </a:r>
            <a:r>
              <a:rPr lang="en" sz="2400"/>
              <a:t>by using an equation: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YOUR TEST IS TOMORROW STUDY!!!!!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enor.gif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850" y="1152462"/>
            <a:ext cx="4743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rce.gif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00" y="1152472"/>
            <a:ext cx="3982250" cy="300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Refresher on Arithmetic Sequences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A. –4, –2, 0, 2, … 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B. –8, –4, –2, –1, …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C. –4, –3, –1, 2, …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D. –4, 0, –4, 0, …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464241"/>
                </a:solidFill>
                <a:highlight>
                  <a:srgbClr val="FFFFFF"/>
                </a:highlight>
              </a:rPr>
              <a:t>Which of these four sequences is </a:t>
            </a: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arithmetic? </a:t>
            </a:r>
            <a:r>
              <a:rPr lang="en" sz="2400">
                <a:solidFill>
                  <a:srgbClr val="464241"/>
                </a:solidFill>
                <a:highlight>
                  <a:srgbClr val="FFFFFF"/>
                </a:highlight>
              </a:rPr>
              <a:t>How do you know? What is the </a:t>
            </a:r>
            <a:r>
              <a:rPr b="1" lang="en" sz="2400">
                <a:solidFill>
                  <a:srgbClr val="464241"/>
                </a:solidFill>
                <a:highlight>
                  <a:srgbClr val="FFFFFF"/>
                </a:highlight>
              </a:rPr>
              <a:t>common difference? </a:t>
            </a:r>
            <a:r>
              <a:rPr lang="en" sz="2400">
                <a:solidFill>
                  <a:srgbClr val="464241"/>
                </a:solidFill>
                <a:highlight>
                  <a:srgbClr val="FFFFFF"/>
                </a:highlight>
              </a:rPr>
              <a:t>How did you find 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we left off….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 were asking how we might find the 100th term of a sequence.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We don’t want to just count up, that would take forever. We need to look for a </a:t>
            </a:r>
            <a:r>
              <a:rPr b="1" lang="en" sz="2400"/>
              <a:t>formula</a:t>
            </a:r>
            <a:r>
              <a:rPr lang="en" sz="240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There are two types of formulas: </a:t>
            </a:r>
            <a:r>
              <a:rPr b="1" lang="en" sz="2400"/>
              <a:t>recursive </a:t>
            </a:r>
            <a:r>
              <a:rPr lang="en" sz="2400"/>
              <a:t>and </a:t>
            </a:r>
            <a:r>
              <a:rPr b="1" lang="en" sz="2400"/>
              <a:t>explicit</a:t>
            </a:r>
            <a:r>
              <a:rPr lang="en" sz="240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Recursive Formulas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</a:t>
            </a:r>
            <a:r>
              <a:rPr b="1" lang="en" sz="2400"/>
              <a:t>recursive formula </a:t>
            </a:r>
            <a:r>
              <a:rPr lang="en" sz="2400"/>
              <a:t>tells us how to get to the next term from the previous one. We format it like this: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=a</a:t>
            </a:r>
            <a:r>
              <a:rPr baseline="-25000" i="1" lang="en" sz="2400"/>
              <a:t>n-1</a:t>
            </a:r>
            <a:r>
              <a:rPr i="1" lang="en" sz="2400"/>
              <a:t>+</a:t>
            </a:r>
            <a:r>
              <a:rPr lang="en" sz="2400"/>
              <a:t> </a:t>
            </a:r>
            <a:r>
              <a:rPr i="1" lang="en" sz="2400"/>
              <a:t>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Where….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baseline="-25000" lang="en" sz="2400"/>
              <a:t> </a:t>
            </a:r>
            <a:r>
              <a:rPr lang="en" sz="2400"/>
              <a:t>is the term we are looking for, </a:t>
            </a:r>
            <a:r>
              <a:rPr i="1" lang="en" sz="2400"/>
              <a:t>a</a:t>
            </a:r>
            <a:r>
              <a:rPr baseline="-25000" i="1" lang="en" sz="2400"/>
              <a:t>n-1</a:t>
            </a:r>
            <a:r>
              <a:rPr i="1" lang="en" sz="2400"/>
              <a:t> </a:t>
            </a:r>
            <a:r>
              <a:rPr lang="en" sz="2400"/>
              <a:t>is our previous term, and </a:t>
            </a:r>
            <a:r>
              <a:rPr i="1" lang="en" sz="2400"/>
              <a:t>d</a:t>
            </a:r>
            <a:r>
              <a:rPr lang="en" sz="2400"/>
              <a:t> is our common difference.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example: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 the sequence: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4, 7, 10, 13,..... the </a:t>
            </a:r>
            <a:r>
              <a:rPr b="1" lang="en" sz="2400"/>
              <a:t>recursive formula</a:t>
            </a:r>
            <a:r>
              <a:rPr lang="en" sz="2400"/>
              <a:t> is </a:t>
            </a:r>
            <a:r>
              <a:rPr i="1" lang="en" sz="2400"/>
              <a:t>a</a:t>
            </a:r>
            <a:r>
              <a:rPr baseline="-25000" i="1" lang="en" sz="2400"/>
              <a:t>n</a:t>
            </a:r>
            <a:r>
              <a:rPr i="1" lang="en" sz="2400"/>
              <a:t>=a</a:t>
            </a:r>
            <a:r>
              <a:rPr baseline="-25000" i="1" lang="en" sz="2400"/>
              <a:t>n-1</a:t>
            </a:r>
            <a:r>
              <a:rPr i="1" lang="en" sz="2400"/>
              <a:t>+</a:t>
            </a:r>
            <a:r>
              <a:rPr lang="en" sz="2400"/>
              <a:t> 3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There is something missing from this formula, however!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What is the difference between these two sequences?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4, 7, 10, 13,.....						2, 5, 8, 11,.....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Do: Write recursive formulas for the following sequences. Make sure you define your </a:t>
            </a:r>
            <a:r>
              <a:rPr i="1" lang="en"/>
              <a:t>a</a:t>
            </a:r>
            <a:r>
              <a:rPr baseline="-25000" i="1" lang="en"/>
              <a:t>1.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2066525"/>
            <a:ext cx="8520600" cy="250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44444"/>
                </a:solidFill>
                <a:highlight>
                  <a:srgbClr val="FFFFFF"/>
                </a:highlight>
              </a:rPr>
              <a:t>9,−1,−11,−21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44444"/>
                </a:solidFill>
                <a:highlight>
                  <a:srgbClr val="FFFFFF"/>
                </a:highlight>
              </a:rPr>
              <a:t>14,30,46,62,...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44444"/>
                </a:solidFill>
                <a:highlight>
                  <a:srgbClr val="FFFFFF"/>
                </a:highlight>
              </a:rPr>
              <a:t>13,6,−1,−8,...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444444"/>
                </a:solidFill>
                <a:highlight>
                  <a:srgbClr val="FFFFFF"/>
                </a:highlight>
              </a:rPr>
              <a:t>4,22,40,58,.....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Just finding recursive formulas is not enough!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We still need a way of being able to find the later terms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Given the arithmetic sequence 3, 7, 11, 15 ….. What is the 50th term?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a Table!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068425"/>
            <a:ext cx="3741250" cy="16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