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Lato"/>
      <p:regular r:id="rId16"/>
      <p:bold r:id="rId17"/>
      <p:italic r:id="rId18"/>
      <p:boldItalic r:id="rId19"/>
    </p:embeddedFont>
    <p:embeddedFont>
      <p:font typeface="Old Standard TT"/>
      <p:regular r:id="rId20"/>
      <p:bold r:id="rId21"/>
      <p: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regular.fntdata"/><Relationship Id="rId11" Type="http://schemas.openxmlformats.org/officeDocument/2006/relationships/slide" Target="slides/slide7.xml"/><Relationship Id="rId22" Type="http://schemas.openxmlformats.org/officeDocument/2006/relationships/font" Target="fonts/OldStandardTT-italic.fntdata"/><Relationship Id="rId10" Type="http://schemas.openxmlformats.org/officeDocument/2006/relationships/slide" Target="slides/slide6.xml"/><Relationship Id="rId21" Type="http://schemas.openxmlformats.org/officeDocument/2006/relationships/font" Target="fonts/OldStandardTT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" Target="slides/slide1.xml"/><Relationship Id="rId19" Type="http://schemas.openxmlformats.org/officeDocument/2006/relationships/font" Target="fonts/Lato-boldItalic.fntdata"/><Relationship Id="rId6" Type="http://schemas.openxmlformats.org/officeDocument/2006/relationships/slide" Target="slides/slide2.xml"/><Relationship Id="rId18" Type="http://schemas.openxmlformats.org/officeDocument/2006/relationships/font" Target="fonts/La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Review Day 2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September 14,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SOCCER BALLS move in QUADRATICS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7578" y="1385387"/>
            <a:ext cx="3178249" cy="296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0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Collin noticed that various combinations of nickels and dimes could add up to $0. 55.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Let x equal the number of nickels.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Let y equal the number of dimes.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What is the domain where y is a function of x and the total value is $0.55?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Now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058225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A county fair charges $8 for an admission fee and $3 for each ride to create a total cost.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b="1" lang="en" sz="2400"/>
              <a:t>Write an equation that represents this function. What is the y-intercept of this equation? What is the slope?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/>
              <a:t>If Franklin pays $35 in total at the fair, how many rides did he go 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Finding the Domain and Range from Graphs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800" y="1344587"/>
            <a:ext cx="7145099" cy="305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3874" y="629825"/>
            <a:ext cx="5270115" cy="3939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3874" y="1001181"/>
            <a:ext cx="3495082" cy="3141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SIMPLIFY THIS EXPRESSION. What is the SUM OF THE COEFFICIENTS?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43985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-4x²+8x-2(x-3) -6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What are the term(s), coefficient(s), and constant described by the phrase, “the cost of 5 tickets to the football game, t, and a service charge of $13”?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tell if a table is </a:t>
            </a:r>
            <a:r>
              <a:rPr b="1" lang="en"/>
              <a:t>LINEAR </a:t>
            </a:r>
            <a:r>
              <a:rPr lang="en"/>
              <a:t>or </a:t>
            </a:r>
            <a:r>
              <a:rPr b="1" lang="en"/>
              <a:t>EXPONENTIAL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621200"/>
            <a:ext cx="8520600" cy="2947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9434" y="1621200"/>
            <a:ext cx="5078190" cy="266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3400"/>
              </a:spcBef>
              <a:spcAft>
                <a:spcPts val="34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Pine Bluff Middle School is having its annual Spring Fling dance, which will cost $400. The student treasurer reported that the dance fund has $75 left over from last year. Each ticket to the dance costs $4.</a:t>
            </a:r>
          </a:p>
          <a:p>
            <a:pPr lvl="0" rtl="0">
              <a:lnSpc>
                <a:spcPct val="100000"/>
              </a:lnSpc>
              <a:spcBef>
                <a:spcPts val="3400"/>
              </a:spcBef>
              <a:spcAft>
                <a:spcPts val="34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Let </a:t>
            </a:r>
            <a:r>
              <a:rPr b="1" i="1"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</a:t>
            </a:r>
            <a:r>
              <a:rPr b="1"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represent the number of tickets sold. Write an inequality to determine how many tickets must be sold to pay for this year's dance.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