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Lst>
  <p:sldSz cy="5143500" cx="9144000"/>
  <p:notesSz cx="6858000" cy="9144000"/>
  <p:embeddedFontLst>
    <p:embeddedFont>
      <p:font typeface="Amatic SC"/>
      <p:regular r:id="rId14"/>
      <p:bold r:id="rId15"/>
    </p:embeddedFont>
    <p:embeddedFont>
      <p:font typeface="Lato"/>
      <p:regular r:id="rId16"/>
      <p:bold r:id="rId17"/>
      <p:italic r:id="rId18"/>
      <p:boldItalic r:id="rId19"/>
    </p:embeddedFont>
    <p:embeddedFont>
      <p:font typeface="Source Code Pro"/>
      <p:regular r:id="rId20"/>
      <p:bold r:id="rId21"/>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20" Type="http://schemas.openxmlformats.org/officeDocument/2006/relationships/font" Target="fonts/SourceCodePro-regular.fntdata"/><Relationship Id="rId11" Type="http://schemas.openxmlformats.org/officeDocument/2006/relationships/slide" Target="slides/slide7.xml"/><Relationship Id="rId10" Type="http://schemas.openxmlformats.org/officeDocument/2006/relationships/slide" Target="slides/slide6.xml"/><Relationship Id="rId21" Type="http://schemas.openxmlformats.org/officeDocument/2006/relationships/font" Target="fonts/SourceCodePro-bold.fntdata"/><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font" Target="fonts/AmaticSC-bold.fntdata"/><Relationship Id="rId14" Type="http://schemas.openxmlformats.org/officeDocument/2006/relationships/font" Target="fonts/AmaticSC-regular.fntdata"/><Relationship Id="rId17" Type="http://schemas.openxmlformats.org/officeDocument/2006/relationships/font" Target="fonts/Lato-bold.fntdata"/><Relationship Id="rId16" Type="http://schemas.openxmlformats.org/officeDocument/2006/relationships/font" Target="fonts/Lato-regular.fntdata"/><Relationship Id="rId5" Type="http://schemas.openxmlformats.org/officeDocument/2006/relationships/slide" Target="slides/slide1.xml"/><Relationship Id="rId19" Type="http://schemas.openxmlformats.org/officeDocument/2006/relationships/font" Target="fonts/Lato-boldItalic.fntdata"/><Relationship Id="rId6" Type="http://schemas.openxmlformats.org/officeDocument/2006/relationships/slide" Target="slides/slide2.xml"/><Relationship Id="rId18" Type="http://schemas.openxmlformats.org/officeDocument/2006/relationships/font" Target="fonts/Lato-italic.fntdata"/><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rIns="91425" wrap="square" tIns="91425"/>
          <a:lstStyle>
            <a:lvl1pPr lvl="0">
              <a:spcBef>
                <a:spcPts val="0"/>
              </a:spcBef>
              <a:buSzPct val="100000"/>
              <a:buChar char="●"/>
              <a:defRPr sz="1100"/>
            </a:lvl1pPr>
            <a:lvl2pPr lvl="1">
              <a:spcBef>
                <a:spcPts val="0"/>
              </a:spcBef>
              <a:buSzPct val="100000"/>
              <a:buChar char="○"/>
              <a:defRPr sz="1100"/>
            </a:lvl2pPr>
            <a:lvl3pPr lvl="2">
              <a:spcBef>
                <a:spcPts val="0"/>
              </a:spcBef>
              <a:buSzPct val="100000"/>
              <a:buChar char="■"/>
              <a:defRPr sz="1100"/>
            </a:lvl3pPr>
            <a:lvl4pPr lvl="3">
              <a:spcBef>
                <a:spcPts val="0"/>
              </a:spcBef>
              <a:buSzPct val="100000"/>
              <a:buChar char="●"/>
              <a:defRPr sz="1100"/>
            </a:lvl4pPr>
            <a:lvl5pPr lvl="4">
              <a:spcBef>
                <a:spcPts val="0"/>
              </a:spcBef>
              <a:buSzPct val="100000"/>
              <a:buChar char="○"/>
              <a:defRPr sz="1100"/>
            </a:lvl5pPr>
            <a:lvl6pPr lvl="5">
              <a:spcBef>
                <a:spcPts val="0"/>
              </a:spcBef>
              <a:buSzPct val="100000"/>
              <a:buChar char="■"/>
              <a:defRPr sz="1100"/>
            </a:lvl6pPr>
            <a:lvl7pPr lvl="6">
              <a:spcBef>
                <a:spcPts val="0"/>
              </a:spcBef>
              <a:buSzPct val="100000"/>
              <a:buChar char="●"/>
              <a:defRPr sz="1100"/>
            </a:lvl7pPr>
            <a:lvl8pPr lvl="7">
              <a:spcBef>
                <a:spcPts val="0"/>
              </a:spcBef>
              <a:buSzPct val="100000"/>
              <a:buChar char="○"/>
              <a:defRPr sz="1100"/>
            </a:lvl8pPr>
            <a:lvl9pPr lvl="8">
              <a:spcBef>
                <a:spcPts val="0"/>
              </a:spcBef>
              <a:buSzPct val="100000"/>
              <a:buChar char="■"/>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2" name="Shape 52"/>
        <p:cNvGrpSpPr/>
        <p:nvPr/>
      </p:nvGrpSpPr>
      <p:grpSpPr>
        <a:xfrm>
          <a:off x="0" y="0"/>
          <a:ext cx="0" cy="0"/>
          <a:chOff x="0" y="0"/>
          <a:chExt cx="0" cy="0"/>
        </a:xfrm>
      </p:grpSpPr>
      <p:sp>
        <p:nvSpPr>
          <p:cNvPr id="53" name="Shape 5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54" name="Shape 54"/>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8" name="Shape 58"/>
        <p:cNvGrpSpPr/>
        <p:nvPr/>
      </p:nvGrpSpPr>
      <p:grpSpPr>
        <a:xfrm>
          <a:off x="0" y="0"/>
          <a:ext cx="0" cy="0"/>
          <a:chOff x="0" y="0"/>
          <a:chExt cx="0" cy="0"/>
        </a:xfrm>
      </p:grpSpPr>
      <p:sp>
        <p:nvSpPr>
          <p:cNvPr id="59" name="Shape 5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0" name="Shape 60"/>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4" name="Shape 64"/>
        <p:cNvGrpSpPr/>
        <p:nvPr/>
      </p:nvGrpSpPr>
      <p:grpSpPr>
        <a:xfrm>
          <a:off x="0" y="0"/>
          <a:ext cx="0" cy="0"/>
          <a:chOff x="0" y="0"/>
          <a:chExt cx="0" cy="0"/>
        </a:xfrm>
      </p:grpSpPr>
      <p:sp>
        <p:nvSpPr>
          <p:cNvPr id="65" name="Shape 6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6" name="Shape 66"/>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0" name="Shape 70"/>
        <p:cNvGrpSpPr/>
        <p:nvPr/>
      </p:nvGrpSpPr>
      <p:grpSpPr>
        <a:xfrm>
          <a:off x="0" y="0"/>
          <a:ext cx="0" cy="0"/>
          <a:chOff x="0" y="0"/>
          <a:chExt cx="0" cy="0"/>
        </a:xfrm>
      </p:grpSpPr>
      <p:sp>
        <p:nvSpPr>
          <p:cNvPr id="71" name="Shape 7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2" name="Shape 72"/>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6" name="Shape 76"/>
        <p:cNvGrpSpPr/>
        <p:nvPr/>
      </p:nvGrpSpPr>
      <p:grpSpPr>
        <a:xfrm>
          <a:off x="0" y="0"/>
          <a:ext cx="0" cy="0"/>
          <a:chOff x="0" y="0"/>
          <a:chExt cx="0" cy="0"/>
        </a:xfrm>
      </p:grpSpPr>
      <p:sp>
        <p:nvSpPr>
          <p:cNvPr id="77" name="Shape 7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8" name="Shape 78"/>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2" name="Shape 82"/>
        <p:cNvGrpSpPr/>
        <p:nvPr/>
      </p:nvGrpSpPr>
      <p:grpSpPr>
        <a:xfrm>
          <a:off x="0" y="0"/>
          <a:ext cx="0" cy="0"/>
          <a:chOff x="0" y="0"/>
          <a:chExt cx="0" cy="0"/>
        </a:xfrm>
      </p:grpSpPr>
      <p:sp>
        <p:nvSpPr>
          <p:cNvPr id="83" name="Shape 8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4" name="Shape 84"/>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8" name="Shape 88"/>
        <p:cNvGrpSpPr/>
        <p:nvPr/>
      </p:nvGrpSpPr>
      <p:grpSpPr>
        <a:xfrm>
          <a:off x="0" y="0"/>
          <a:ext cx="0" cy="0"/>
          <a:chOff x="0" y="0"/>
          <a:chExt cx="0" cy="0"/>
        </a:xfrm>
      </p:grpSpPr>
      <p:sp>
        <p:nvSpPr>
          <p:cNvPr id="89" name="Shape 8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0" name="Shape 90"/>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5" name="Shape 95"/>
        <p:cNvGrpSpPr/>
        <p:nvPr/>
      </p:nvGrpSpPr>
      <p:grpSpPr>
        <a:xfrm>
          <a:off x="0" y="0"/>
          <a:ext cx="0" cy="0"/>
          <a:chOff x="0" y="0"/>
          <a:chExt cx="0" cy="0"/>
        </a:xfrm>
      </p:grpSpPr>
      <p:sp>
        <p:nvSpPr>
          <p:cNvPr id="96" name="Shape 9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7" name="Shape 97"/>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2" name="Shape 102"/>
        <p:cNvGrpSpPr/>
        <p:nvPr/>
      </p:nvGrpSpPr>
      <p:grpSpPr>
        <a:xfrm>
          <a:off x="0" y="0"/>
          <a:ext cx="0" cy="0"/>
          <a:chOff x="0" y="0"/>
          <a:chExt cx="0" cy="0"/>
        </a:xfrm>
      </p:grpSpPr>
      <p:sp>
        <p:nvSpPr>
          <p:cNvPr id="103" name="Shape 10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4" name="Shape 104"/>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
  <p:cSld name="Title slide">
    <p:bg>
      <p:bgPr>
        <a:solidFill>
          <a:schemeClr val="dk1"/>
        </a:solidFill>
      </p:bgPr>
    </p:bg>
    <p:spTree>
      <p:nvGrpSpPr>
        <p:cNvPr id="9" name="Shape 9"/>
        <p:cNvGrpSpPr/>
        <p:nvPr/>
      </p:nvGrpSpPr>
      <p:grpSpPr>
        <a:xfrm>
          <a:off x="0" y="0"/>
          <a:ext cx="0" cy="0"/>
          <a:chOff x="0" y="0"/>
          <a:chExt cx="0" cy="0"/>
        </a:xfrm>
      </p:grpSpPr>
      <p:sp>
        <p:nvSpPr>
          <p:cNvPr id="10" name="Shape 10"/>
          <p:cNvSpPr/>
          <p:nvPr/>
        </p:nvSpPr>
        <p:spPr>
          <a:xfrm>
            <a:off x="0" y="0"/>
            <a:ext cx="9144000" cy="3429000"/>
          </a:xfrm>
          <a:prstGeom prst="rect">
            <a:avLst/>
          </a:prstGeom>
          <a:solidFill>
            <a:schemeClr val="lt1"/>
          </a:solidFill>
          <a:ln>
            <a:noFill/>
          </a:ln>
        </p:spPr>
        <p:txBody>
          <a:bodyPr anchorCtr="0" anchor="ctr" bIns="91425" lIns="91425" rIns="91425" wrap="square" tIns="91425">
            <a:noAutofit/>
          </a:bodyPr>
          <a:lstStyle/>
          <a:p>
            <a:pPr lvl="0">
              <a:spcBef>
                <a:spcPts val="0"/>
              </a:spcBef>
              <a:buNone/>
            </a:pPr>
            <a:r>
              <a:t/>
            </a:r>
            <a:endParaRPr/>
          </a:p>
        </p:txBody>
      </p:sp>
      <p:sp>
        <p:nvSpPr>
          <p:cNvPr id="11" name="Shape 11"/>
          <p:cNvSpPr txBox="1"/>
          <p:nvPr>
            <p:ph type="ctrTitle"/>
          </p:nvPr>
        </p:nvSpPr>
        <p:spPr>
          <a:xfrm>
            <a:off x="311700" y="392150"/>
            <a:ext cx="8520600" cy="2690400"/>
          </a:xfrm>
          <a:prstGeom prst="rect">
            <a:avLst/>
          </a:prstGeom>
        </p:spPr>
        <p:txBody>
          <a:bodyPr anchorCtr="0" anchor="ctr" bIns="91425" lIns="91425" rIns="91425" wrap="square" tIns="91425"/>
          <a:lstStyle>
            <a:lvl1pPr lvl="0" algn="ctr">
              <a:spcBef>
                <a:spcPts val="0"/>
              </a:spcBef>
              <a:buSzPct val="100000"/>
              <a:defRPr sz="8000"/>
            </a:lvl1pPr>
            <a:lvl2pPr lvl="1" algn="ctr">
              <a:spcBef>
                <a:spcPts val="0"/>
              </a:spcBef>
              <a:buSzPct val="100000"/>
              <a:defRPr sz="8000"/>
            </a:lvl2pPr>
            <a:lvl3pPr lvl="2" algn="ctr">
              <a:spcBef>
                <a:spcPts val="0"/>
              </a:spcBef>
              <a:buSzPct val="100000"/>
              <a:defRPr sz="8000"/>
            </a:lvl3pPr>
            <a:lvl4pPr lvl="3" algn="ctr">
              <a:spcBef>
                <a:spcPts val="0"/>
              </a:spcBef>
              <a:buSzPct val="100000"/>
              <a:defRPr sz="8000"/>
            </a:lvl4pPr>
            <a:lvl5pPr lvl="4" algn="ctr">
              <a:spcBef>
                <a:spcPts val="0"/>
              </a:spcBef>
              <a:buSzPct val="100000"/>
              <a:defRPr sz="8000"/>
            </a:lvl5pPr>
            <a:lvl6pPr lvl="5" algn="ctr">
              <a:spcBef>
                <a:spcPts val="0"/>
              </a:spcBef>
              <a:buSzPct val="100000"/>
              <a:defRPr sz="8000"/>
            </a:lvl6pPr>
            <a:lvl7pPr lvl="6" algn="ctr">
              <a:spcBef>
                <a:spcPts val="0"/>
              </a:spcBef>
              <a:buSzPct val="100000"/>
              <a:defRPr sz="8000"/>
            </a:lvl7pPr>
            <a:lvl8pPr lvl="7" algn="ctr">
              <a:spcBef>
                <a:spcPts val="0"/>
              </a:spcBef>
              <a:buSzPct val="100000"/>
              <a:defRPr sz="8000"/>
            </a:lvl8pPr>
            <a:lvl9pPr lvl="8" algn="ctr">
              <a:spcBef>
                <a:spcPts val="0"/>
              </a:spcBef>
              <a:buSzPct val="100000"/>
              <a:defRPr sz="8000"/>
            </a:lvl9pPr>
          </a:lstStyle>
          <a:p/>
        </p:txBody>
      </p:sp>
      <p:sp>
        <p:nvSpPr>
          <p:cNvPr id="12" name="Shape 12"/>
          <p:cNvSpPr txBox="1"/>
          <p:nvPr>
            <p:ph idx="1" type="subTitle"/>
          </p:nvPr>
        </p:nvSpPr>
        <p:spPr>
          <a:xfrm>
            <a:off x="311700" y="3890400"/>
            <a:ext cx="8520600" cy="706200"/>
          </a:xfrm>
          <a:prstGeom prst="rect">
            <a:avLst/>
          </a:prstGeom>
        </p:spPr>
        <p:txBody>
          <a:bodyPr anchorCtr="0" anchor="ctr" bIns="91425" lIns="91425" rIns="91425" wrap="square" tIns="91425"/>
          <a:lstStyle>
            <a:lvl1pPr lvl="0" algn="ctr">
              <a:lnSpc>
                <a:spcPct val="100000"/>
              </a:lnSpc>
              <a:spcBef>
                <a:spcPts val="0"/>
              </a:spcBef>
              <a:spcAft>
                <a:spcPts val="0"/>
              </a:spcAft>
              <a:buClr>
                <a:schemeClr val="accent1"/>
              </a:buClr>
              <a:buSzPct val="100000"/>
              <a:buNone/>
              <a:defRPr b="1" sz="2100">
                <a:solidFill>
                  <a:schemeClr val="accent1"/>
                </a:solidFill>
              </a:defRPr>
            </a:lvl1pPr>
            <a:lvl2pPr lvl="1" algn="ctr">
              <a:lnSpc>
                <a:spcPct val="100000"/>
              </a:lnSpc>
              <a:spcBef>
                <a:spcPts val="0"/>
              </a:spcBef>
              <a:spcAft>
                <a:spcPts val="0"/>
              </a:spcAft>
              <a:buClr>
                <a:schemeClr val="accent1"/>
              </a:buClr>
              <a:buSzPct val="100000"/>
              <a:buNone/>
              <a:defRPr b="1" sz="2100">
                <a:solidFill>
                  <a:schemeClr val="accent1"/>
                </a:solidFill>
              </a:defRPr>
            </a:lvl2pPr>
            <a:lvl3pPr lvl="2" algn="ctr">
              <a:lnSpc>
                <a:spcPct val="100000"/>
              </a:lnSpc>
              <a:spcBef>
                <a:spcPts val="0"/>
              </a:spcBef>
              <a:spcAft>
                <a:spcPts val="0"/>
              </a:spcAft>
              <a:buClr>
                <a:schemeClr val="accent1"/>
              </a:buClr>
              <a:buSzPct val="100000"/>
              <a:buNone/>
              <a:defRPr b="1" sz="2100">
                <a:solidFill>
                  <a:schemeClr val="accent1"/>
                </a:solidFill>
              </a:defRPr>
            </a:lvl3pPr>
            <a:lvl4pPr lvl="3" algn="ctr">
              <a:lnSpc>
                <a:spcPct val="100000"/>
              </a:lnSpc>
              <a:spcBef>
                <a:spcPts val="0"/>
              </a:spcBef>
              <a:spcAft>
                <a:spcPts val="0"/>
              </a:spcAft>
              <a:buClr>
                <a:schemeClr val="accent1"/>
              </a:buClr>
              <a:buSzPct val="100000"/>
              <a:buNone/>
              <a:defRPr b="1" sz="2100">
                <a:solidFill>
                  <a:schemeClr val="accent1"/>
                </a:solidFill>
              </a:defRPr>
            </a:lvl4pPr>
            <a:lvl5pPr lvl="4" algn="ctr">
              <a:lnSpc>
                <a:spcPct val="100000"/>
              </a:lnSpc>
              <a:spcBef>
                <a:spcPts val="0"/>
              </a:spcBef>
              <a:spcAft>
                <a:spcPts val="0"/>
              </a:spcAft>
              <a:buClr>
                <a:schemeClr val="accent1"/>
              </a:buClr>
              <a:buSzPct val="100000"/>
              <a:buNone/>
              <a:defRPr b="1" sz="2100">
                <a:solidFill>
                  <a:schemeClr val="accent1"/>
                </a:solidFill>
              </a:defRPr>
            </a:lvl5pPr>
            <a:lvl6pPr lvl="5" algn="ctr">
              <a:lnSpc>
                <a:spcPct val="100000"/>
              </a:lnSpc>
              <a:spcBef>
                <a:spcPts val="0"/>
              </a:spcBef>
              <a:spcAft>
                <a:spcPts val="0"/>
              </a:spcAft>
              <a:buClr>
                <a:schemeClr val="accent1"/>
              </a:buClr>
              <a:buSzPct val="100000"/>
              <a:buNone/>
              <a:defRPr b="1" sz="2100">
                <a:solidFill>
                  <a:schemeClr val="accent1"/>
                </a:solidFill>
              </a:defRPr>
            </a:lvl6pPr>
            <a:lvl7pPr lvl="6" algn="ctr">
              <a:lnSpc>
                <a:spcPct val="100000"/>
              </a:lnSpc>
              <a:spcBef>
                <a:spcPts val="0"/>
              </a:spcBef>
              <a:spcAft>
                <a:spcPts val="0"/>
              </a:spcAft>
              <a:buClr>
                <a:schemeClr val="accent1"/>
              </a:buClr>
              <a:buSzPct val="100000"/>
              <a:buNone/>
              <a:defRPr b="1" sz="2100">
                <a:solidFill>
                  <a:schemeClr val="accent1"/>
                </a:solidFill>
              </a:defRPr>
            </a:lvl7pPr>
            <a:lvl8pPr lvl="7" algn="ctr">
              <a:lnSpc>
                <a:spcPct val="100000"/>
              </a:lnSpc>
              <a:spcBef>
                <a:spcPts val="0"/>
              </a:spcBef>
              <a:spcAft>
                <a:spcPts val="0"/>
              </a:spcAft>
              <a:buClr>
                <a:schemeClr val="accent1"/>
              </a:buClr>
              <a:buSzPct val="100000"/>
              <a:buNone/>
              <a:defRPr b="1" sz="2100">
                <a:solidFill>
                  <a:schemeClr val="accent1"/>
                </a:solidFill>
              </a:defRPr>
            </a:lvl8pPr>
            <a:lvl9pPr lvl="8" algn="ctr">
              <a:lnSpc>
                <a:spcPct val="100000"/>
              </a:lnSpc>
              <a:spcBef>
                <a:spcPts val="0"/>
              </a:spcBef>
              <a:spcAft>
                <a:spcPts val="0"/>
              </a:spcAft>
              <a:buClr>
                <a:schemeClr val="accent1"/>
              </a:buClr>
              <a:buSzPct val="100000"/>
              <a:buNone/>
              <a:defRPr b="1" sz="2100">
                <a:solidFill>
                  <a:schemeClr val="accent1"/>
                </a:solidFill>
              </a:defRPr>
            </a:lvl9pPr>
          </a:lstStyle>
          <a:p/>
        </p:txBody>
      </p:sp>
      <p:sp>
        <p:nvSpPr>
          <p:cNvPr id="13" name="Shape 13"/>
          <p:cNvSpPr txBox="1"/>
          <p:nvPr>
            <p:ph idx="12" type="sldNum"/>
          </p:nvPr>
        </p:nvSpPr>
        <p:spPr>
          <a:xfrm>
            <a:off x="8472457" y="4663216"/>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Big number">
    <p:spTree>
      <p:nvGrpSpPr>
        <p:cNvPr id="46" name="Shape 46"/>
        <p:cNvGrpSpPr/>
        <p:nvPr/>
      </p:nvGrpSpPr>
      <p:grpSpPr>
        <a:xfrm>
          <a:off x="0" y="0"/>
          <a:ext cx="0" cy="0"/>
          <a:chOff x="0" y="0"/>
          <a:chExt cx="0" cy="0"/>
        </a:xfrm>
      </p:grpSpPr>
      <p:sp>
        <p:nvSpPr>
          <p:cNvPr id="47" name="Shape 47"/>
          <p:cNvSpPr txBox="1"/>
          <p:nvPr>
            <p:ph type="title"/>
          </p:nvPr>
        </p:nvSpPr>
        <p:spPr>
          <a:xfrm>
            <a:off x="311700" y="1240275"/>
            <a:ext cx="8520600" cy="1981800"/>
          </a:xfrm>
          <a:prstGeom prst="rect">
            <a:avLst/>
          </a:prstGeom>
        </p:spPr>
        <p:txBody>
          <a:bodyPr anchorCtr="0" anchor="b" bIns="91425" lIns="91425" rIns="91425" wrap="square" tIns="91425"/>
          <a:lstStyle>
            <a:lvl1pPr lvl="0" algn="ctr">
              <a:spcBef>
                <a:spcPts val="0"/>
              </a:spcBef>
              <a:buClr>
                <a:schemeClr val="lt1"/>
              </a:buClr>
              <a:buSzPct val="100000"/>
              <a:defRPr sz="12000">
                <a:solidFill>
                  <a:schemeClr val="lt1"/>
                </a:solidFill>
              </a:defRPr>
            </a:lvl1pPr>
            <a:lvl2pPr lvl="1" algn="ctr">
              <a:spcBef>
                <a:spcPts val="0"/>
              </a:spcBef>
              <a:buClr>
                <a:schemeClr val="lt1"/>
              </a:buClr>
              <a:buSzPct val="100000"/>
              <a:defRPr sz="12000">
                <a:solidFill>
                  <a:schemeClr val="lt1"/>
                </a:solidFill>
              </a:defRPr>
            </a:lvl2pPr>
            <a:lvl3pPr lvl="2" algn="ctr">
              <a:spcBef>
                <a:spcPts val="0"/>
              </a:spcBef>
              <a:buClr>
                <a:schemeClr val="lt1"/>
              </a:buClr>
              <a:buSzPct val="100000"/>
              <a:defRPr sz="12000">
                <a:solidFill>
                  <a:schemeClr val="lt1"/>
                </a:solidFill>
              </a:defRPr>
            </a:lvl3pPr>
            <a:lvl4pPr lvl="3" algn="ctr">
              <a:spcBef>
                <a:spcPts val="0"/>
              </a:spcBef>
              <a:buClr>
                <a:schemeClr val="lt1"/>
              </a:buClr>
              <a:buSzPct val="100000"/>
              <a:defRPr sz="12000">
                <a:solidFill>
                  <a:schemeClr val="lt1"/>
                </a:solidFill>
              </a:defRPr>
            </a:lvl4pPr>
            <a:lvl5pPr lvl="4" algn="ctr">
              <a:spcBef>
                <a:spcPts val="0"/>
              </a:spcBef>
              <a:buClr>
                <a:schemeClr val="lt1"/>
              </a:buClr>
              <a:buSzPct val="100000"/>
              <a:defRPr sz="12000">
                <a:solidFill>
                  <a:schemeClr val="lt1"/>
                </a:solidFill>
              </a:defRPr>
            </a:lvl5pPr>
            <a:lvl6pPr lvl="5" algn="ctr">
              <a:spcBef>
                <a:spcPts val="0"/>
              </a:spcBef>
              <a:buClr>
                <a:schemeClr val="lt1"/>
              </a:buClr>
              <a:buSzPct val="100000"/>
              <a:defRPr sz="12000">
                <a:solidFill>
                  <a:schemeClr val="lt1"/>
                </a:solidFill>
              </a:defRPr>
            </a:lvl6pPr>
            <a:lvl7pPr lvl="6" algn="ctr">
              <a:spcBef>
                <a:spcPts val="0"/>
              </a:spcBef>
              <a:buClr>
                <a:schemeClr val="lt1"/>
              </a:buClr>
              <a:buSzPct val="100000"/>
              <a:defRPr sz="12000">
                <a:solidFill>
                  <a:schemeClr val="lt1"/>
                </a:solidFill>
              </a:defRPr>
            </a:lvl7pPr>
            <a:lvl8pPr lvl="7" algn="ctr">
              <a:spcBef>
                <a:spcPts val="0"/>
              </a:spcBef>
              <a:buClr>
                <a:schemeClr val="lt1"/>
              </a:buClr>
              <a:buSzPct val="100000"/>
              <a:defRPr sz="12000">
                <a:solidFill>
                  <a:schemeClr val="lt1"/>
                </a:solidFill>
              </a:defRPr>
            </a:lvl8pPr>
            <a:lvl9pPr lvl="8" algn="ctr">
              <a:spcBef>
                <a:spcPts val="0"/>
              </a:spcBef>
              <a:buClr>
                <a:schemeClr val="lt1"/>
              </a:buClr>
              <a:buSzPct val="100000"/>
              <a:defRPr sz="12000">
                <a:solidFill>
                  <a:schemeClr val="lt1"/>
                </a:solidFill>
              </a:defRPr>
            </a:lvl9pPr>
          </a:lstStyle>
          <a:p/>
        </p:txBody>
      </p:sp>
      <p:sp>
        <p:nvSpPr>
          <p:cNvPr id="48" name="Shape 48"/>
          <p:cNvSpPr txBox="1"/>
          <p:nvPr>
            <p:ph idx="1" type="body"/>
          </p:nvPr>
        </p:nvSpPr>
        <p:spPr>
          <a:xfrm>
            <a:off x="311700" y="3304625"/>
            <a:ext cx="8520600" cy="1300800"/>
          </a:xfrm>
          <a:prstGeom prst="rect">
            <a:avLst/>
          </a:prstGeom>
        </p:spPr>
        <p:txBody>
          <a:bodyPr anchorCtr="0" anchor="t" bIns="91425" lIns="91425" rIns="91425" wrap="square" tIns="91425"/>
          <a:lstStyle>
            <a:lvl1pPr lvl="0" algn="ctr">
              <a:spcBef>
                <a:spcPts val="0"/>
              </a:spcBef>
              <a:buClr>
                <a:schemeClr val="accent1"/>
              </a:buClr>
              <a:defRPr>
                <a:solidFill>
                  <a:schemeClr val="accent1"/>
                </a:solidFill>
              </a:defRPr>
            </a:lvl1pPr>
            <a:lvl2pPr lvl="1" algn="ctr">
              <a:spcBef>
                <a:spcPts val="0"/>
              </a:spcBef>
              <a:buClr>
                <a:schemeClr val="accent1"/>
              </a:buClr>
              <a:defRPr>
                <a:solidFill>
                  <a:schemeClr val="accent1"/>
                </a:solidFill>
              </a:defRPr>
            </a:lvl2pPr>
            <a:lvl3pPr lvl="2" algn="ctr">
              <a:spcBef>
                <a:spcPts val="0"/>
              </a:spcBef>
              <a:buClr>
                <a:schemeClr val="accent1"/>
              </a:buClr>
              <a:defRPr>
                <a:solidFill>
                  <a:schemeClr val="accent1"/>
                </a:solidFill>
              </a:defRPr>
            </a:lvl3pPr>
            <a:lvl4pPr lvl="3" algn="ctr">
              <a:spcBef>
                <a:spcPts val="0"/>
              </a:spcBef>
              <a:buClr>
                <a:schemeClr val="accent1"/>
              </a:buClr>
              <a:defRPr>
                <a:solidFill>
                  <a:schemeClr val="accent1"/>
                </a:solidFill>
              </a:defRPr>
            </a:lvl4pPr>
            <a:lvl5pPr lvl="4" algn="ctr">
              <a:spcBef>
                <a:spcPts val="0"/>
              </a:spcBef>
              <a:buClr>
                <a:schemeClr val="accent1"/>
              </a:buClr>
              <a:defRPr>
                <a:solidFill>
                  <a:schemeClr val="accent1"/>
                </a:solidFill>
              </a:defRPr>
            </a:lvl5pPr>
            <a:lvl6pPr lvl="5" algn="ctr">
              <a:spcBef>
                <a:spcPts val="0"/>
              </a:spcBef>
              <a:buClr>
                <a:schemeClr val="accent1"/>
              </a:buClr>
              <a:defRPr>
                <a:solidFill>
                  <a:schemeClr val="accent1"/>
                </a:solidFill>
              </a:defRPr>
            </a:lvl6pPr>
            <a:lvl7pPr lvl="6" algn="ctr">
              <a:spcBef>
                <a:spcPts val="0"/>
              </a:spcBef>
              <a:buClr>
                <a:schemeClr val="accent1"/>
              </a:buClr>
              <a:defRPr>
                <a:solidFill>
                  <a:schemeClr val="accent1"/>
                </a:solidFill>
              </a:defRPr>
            </a:lvl7pPr>
            <a:lvl8pPr lvl="7" algn="ctr">
              <a:spcBef>
                <a:spcPts val="0"/>
              </a:spcBef>
              <a:buClr>
                <a:schemeClr val="accent1"/>
              </a:buClr>
              <a:defRPr>
                <a:solidFill>
                  <a:schemeClr val="accent1"/>
                </a:solidFill>
              </a:defRPr>
            </a:lvl8pPr>
            <a:lvl9pPr lvl="8" algn="ctr">
              <a:spcBef>
                <a:spcPts val="0"/>
              </a:spcBef>
              <a:buClr>
                <a:schemeClr val="accent1"/>
              </a:buClr>
              <a:defRPr>
                <a:solidFill>
                  <a:schemeClr val="accent1"/>
                </a:solidFill>
              </a:defRPr>
            </a:lvl9pPr>
          </a:lstStyle>
          <a:p/>
        </p:txBody>
      </p:sp>
      <p:sp>
        <p:nvSpPr>
          <p:cNvPr id="49" name="Shape 49"/>
          <p:cNvSpPr txBox="1"/>
          <p:nvPr>
            <p:ph idx="12" type="sldNum"/>
          </p:nvPr>
        </p:nvSpPr>
        <p:spPr>
          <a:xfrm>
            <a:off x="8472457" y="4663216"/>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blank">
  <p:cSld name="Blank">
    <p:spTree>
      <p:nvGrpSpPr>
        <p:cNvPr id="50" name="Shape 50"/>
        <p:cNvGrpSpPr/>
        <p:nvPr/>
      </p:nvGrpSpPr>
      <p:grpSpPr>
        <a:xfrm>
          <a:off x="0" y="0"/>
          <a:ext cx="0" cy="0"/>
          <a:chOff x="0" y="0"/>
          <a:chExt cx="0" cy="0"/>
        </a:xfrm>
      </p:grpSpPr>
      <p:sp>
        <p:nvSpPr>
          <p:cNvPr id="51" name="Shape 51"/>
          <p:cNvSpPr txBox="1"/>
          <p:nvPr>
            <p:ph idx="12" type="sldNum"/>
          </p:nvPr>
        </p:nvSpPr>
        <p:spPr>
          <a:xfrm>
            <a:off x="8472457" y="4663216"/>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secHead">
  <p:cSld name="Section header">
    <p:bg>
      <p:bgPr>
        <a:solidFill>
          <a:schemeClr val="dk1"/>
        </a:solidFill>
      </p:bgPr>
    </p:bg>
    <p:spTree>
      <p:nvGrpSpPr>
        <p:cNvPr id="14" name="Shape 14"/>
        <p:cNvGrpSpPr/>
        <p:nvPr/>
      </p:nvGrpSpPr>
      <p:grpSpPr>
        <a:xfrm>
          <a:off x="0" y="0"/>
          <a:ext cx="0" cy="0"/>
          <a:chOff x="0" y="0"/>
          <a:chExt cx="0" cy="0"/>
        </a:xfrm>
      </p:grpSpPr>
      <p:sp>
        <p:nvSpPr>
          <p:cNvPr id="15" name="Shape 15"/>
          <p:cNvSpPr txBox="1"/>
          <p:nvPr>
            <p:ph type="title"/>
          </p:nvPr>
        </p:nvSpPr>
        <p:spPr>
          <a:xfrm>
            <a:off x="2802750" y="802500"/>
            <a:ext cx="3538500" cy="3538500"/>
          </a:xfrm>
          <a:prstGeom prst="rect">
            <a:avLst/>
          </a:prstGeom>
          <a:solidFill>
            <a:srgbClr val="FFFFFF"/>
          </a:solidFill>
        </p:spPr>
        <p:txBody>
          <a:bodyPr anchorCtr="0" anchor="ctr" bIns="91425" lIns="91425" rIns="91425" wrap="square" tIns="91425"/>
          <a:lstStyle>
            <a:lvl1pPr lvl="0" algn="ctr">
              <a:spcBef>
                <a:spcPts val="0"/>
              </a:spcBef>
              <a:buSzPct val="100000"/>
              <a:defRPr sz="4800"/>
            </a:lvl1pPr>
            <a:lvl2pPr lvl="1" algn="ctr">
              <a:spcBef>
                <a:spcPts val="0"/>
              </a:spcBef>
              <a:buSzPct val="100000"/>
              <a:defRPr sz="4800"/>
            </a:lvl2pPr>
            <a:lvl3pPr lvl="2" algn="ctr">
              <a:spcBef>
                <a:spcPts val="0"/>
              </a:spcBef>
              <a:buSzPct val="100000"/>
              <a:defRPr sz="4800"/>
            </a:lvl3pPr>
            <a:lvl4pPr lvl="3" algn="ctr">
              <a:spcBef>
                <a:spcPts val="0"/>
              </a:spcBef>
              <a:buSzPct val="100000"/>
              <a:defRPr sz="4800"/>
            </a:lvl4pPr>
            <a:lvl5pPr lvl="4" algn="ctr">
              <a:spcBef>
                <a:spcPts val="0"/>
              </a:spcBef>
              <a:buSzPct val="100000"/>
              <a:defRPr sz="4800"/>
            </a:lvl5pPr>
            <a:lvl6pPr lvl="5" algn="ctr">
              <a:spcBef>
                <a:spcPts val="0"/>
              </a:spcBef>
              <a:buSzPct val="100000"/>
              <a:defRPr sz="4800"/>
            </a:lvl6pPr>
            <a:lvl7pPr lvl="6" algn="ctr">
              <a:spcBef>
                <a:spcPts val="0"/>
              </a:spcBef>
              <a:buSzPct val="100000"/>
              <a:defRPr sz="4800"/>
            </a:lvl7pPr>
            <a:lvl8pPr lvl="7" algn="ctr">
              <a:spcBef>
                <a:spcPts val="0"/>
              </a:spcBef>
              <a:buSzPct val="100000"/>
              <a:defRPr sz="4800"/>
            </a:lvl8pPr>
            <a:lvl9pPr lvl="8" algn="ctr">
              <a:spcBef>
                <a:spcPts val="0"/>
              </a:spcBef>
              <a:buSzPct val="100000"/>
              <a:defRPr sz="4800"/>
            </a:lvl9pPr>
          </a:lstStyle>
          <a:p/>
        </p:txBody>
      </p:sp>
      <p:sp>
        <p:nvSpPr>
          <p:cNvPr id="16" name="Shape 16"/>
          <p:cNvSpPr txBox="1"/>
          <p:nvPr>
            <p:ph idx="12" type="sldNum"/>
          </p:nvPr>
        </p:nvSpPr>
        <p:spPr>
          <a:xfrm>
            <a:off x="8472457" y="4663216"/>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x">
  <p:cSld name="Title and body">
    <p:spTree>
      <p:nvGrpSpPr>
        <p:cNvPr id="17" name="Shape 17"/>
        <p:cNvGrpSpPr/>
        <p:nvPr/>
      </p:nvGrpSpPr>
      <p:grpSpPr>
        <a:xfrm>
          <a:off x="0" y="0"/>
          <a:ext cx="0" cy="0"/>
          <a:chOff x="0" y="0"/>
          <a:chExt cx="0" cy="0"/>
        </a:xfrm>
      </p:grpSpPr>
      <p:sp>
        <p:nvSpPr>
          <p:cNvPr id="18" name="Shape 18"/>
          <p:cNvSpPr txBox="1"/>
          <p:nvPr>
            <p:ph type="title"/>
          </p:nvPr>
        </p:nvSpPr>
        <p:spPr>
          <a:xfrm>
            <a:off x="311700" y="292850"/>
            <a:ext cx="8520600" cy="801000"/>
          </a:xfrm>
          <a:prstGeom prst="rect">
            <a:avLst/>
          </a:prstGeom>
        </p:spPr>
        <p:txBody>
          <a:bodyPr anchorCtr="0" anchor="t" bIns="91425" lIns="91425" rIns="91425" wrap="square"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19" name="Shape 19"/>
          <p:cNvSpPr txBox="1"/>
          <p:nvPr>
            <p:ph idx="1" type="body"/>
          </p:nvPr>
        </p:nvSpPr>
        <p:spPr>
          <a:xfrm>
            <a:off x="311700" y="1228675"/>
            <a:ext cx="8520600" cy="3340200"/>
          </a:xfrm>
          <a:prstGeom prst="rect">
            <a:avLst/>
          </a:prstGeom>
        </p:spPr>
        <p:txBody>
          <a:bodyPr anchorCtr="0" anchor="t" bIns="91425" lIns="91425" rIns="91425" wrap="square"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0" name="Shape 20"/>
          <p:cNvSpPr txBox="1"/>
          <p:nvPr>
            <p:ph idx="12" type="sldNum"/>
          </p:nvPr>
        </p:nvSpPr>
        <p:spPr>
          <a:xfrm>
            <a:off x="8472457" y="4663216"/>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woColTx">
  <p:cSld name="Title and two columns">
    <p:spTree>
      <p:nvGrpSpPr>
        <p:cNvPr id="21" name="Shape 21"/>
        <p:cNvGrpSpPr/>
        <p:nvPr/>
      </p:nvGrpSpPr>
      <p:grpSpPr>
        <a:xfrm>
          <a:off x="0" y="0"/>
          <a:ext cx="0" cy="0"/>
          <a:chOff x="0" y="0"/>
          <a:chExt cx="0" cy="0"/>
        </a:xfrm>
      </p:grpSpPr>
      <p:sp>
        <p:nvSpPr>
          <p:cNvPr id="22" name="Shape 22"/>
          <p:cNvSpPr txBox="1"/>
          <p:nvPr>
            <p:ph type="title"/>
          </p:nvPr>
        </p:nvSpPr>
        <p:spPr>
          <a:xfrm>
            <a:off x="311700" y="292850"/>
            <a:ext cx="8520600" cy="801000"/>
          </a:xfrm>
          <a:prstGeom prst="rect">
            <a:avLst/>
          </a:prstGeom>
        </p:spPr>
        <p:txBody>
          <a:bodyPr anchorCtr="0" anchor="t" bIns="91425" lIns="91425" rIns="91425" wrap="square"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3" name="Shape 23"/>
          <p:cNvSpPr txBox="1"/>
          <p:nvPr>
            <p:ph idx="1" type="body"/>
          </p:nvPr>
        </p:nvSpPr>
        <p:spPr>
          <a:xfrm>
            <a:off x="311700" y="1228675"/>
            <a:ext cx="3999900" cy="3340200"/>
          </a:xfrm>
          <a:prstGeom prst="rect">
            <a:avLst/>
          </a:prstGeom>
        </p:spPr>
        <p:txBody>
          <a:bodyPr anchorCtr="0" anchor="t" bIns="91425" lIns="91425" rIns="91425" wrap="square"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4" name="Shape 24"/>
          <p:cNvSpPr txBox="1"/>
          <p:nvPr>
            <p:ph idx="2" type="body"/>
          </p:nvPr>
        </p:nvSpPr>
        <p:spPr>
          <a:xfrm>
            <a:off x="4832400" y="1228675"/>
            <a:ext cx="3999900" cy="3340200"/>
          </a:xfrm>
          <a:prstGeom prst="rect">
            <a:avLst/>
          </a:prstGeom>
        </p:spPr>
        <p:txBody>
          <a:bodyPr anchorCtr="0" anchor="t" bIns="91425" lIns="91425" rIns="91425" wrap="square"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5" name="Shape 25"/>
          <p:cNvSpPr txBox="1"/>
          <p:nvPr>
            <p:ph idx="12" type="sldNum"/>
          </p:nvPr>
        </p:nvSpPr>
        <p:spPr>
          <a:xfrm>
            <a:off x="8472457" y="4663216"/>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Only">
  <p:cSld name="Title only">
    <p:spTree>
      <p:nvGrpSpPr>
        <p:cNvPr id="26" name="Shape 26"/>
        <p:cNvGrpSpPr/>
        <p:nvPr/>
      </p:nvGrpSpPr>
      <p:grpSpPr>
        <a:xfrm>
          <a:off x="0" y="0"/>
          <a:ext cx="0" cy="0"/>
          <a:chOff x="0" y="0"/>
          <a:chExt cx="0" cy="0"/>
        </a:xfrm>
      </p:grpSpPr>
      <p:sp>
        <p:nvSpPr>
          <p:cNvPr id="27" name="Shape 27"/>
          <p:cNvSpPr txBox="1"/>
          <p:nvPr>
            <p:ph type="title"/>
          </p:nvPr>
        </p:nvSpPr>
        <p:spPr>
          <a:xfrm>
            <a:off x="304800" y="309350"/>
            <a:ext cx="8537700" cy="748200"/>
          </a:xfrm>
          <a:prstGeom prst="rect">
            <a:avLst/>
          </a:prstGeom>
        </p:spPr>
        <p:txBody>
          <a:bodyPr anchorCtr="0" anchor="t" bIns="91425" lIns="91425" rIns="91425" wrap="square" tIns="91425"/>
          <a:lstStyle>
            <a:lvl1pPr lvl="0">
              <a:spcBef>
                <a:spcPts val="0"/>
              </a:spcBef>
              <a:buSzPct val="100000"/>
              <a:defRPr sz="4000"/>
            </a:lvl1pPr>
            <a:lvl2pPr lvl="1">
              <a:spcBef>
                <a:spcPts val="0"/>
              </a:spcBef>
              <a:buSzPct val="100000"/>
              <a:defRPr sz="4000"/>
            </a:lvl2pPr>
            <a:lvl3pPr lvl="2">
              <a:spcBef>
                <a:spcPts val="0"/>
              </a:spcBef>
              <a:buSzPct val="100000"/>
              <a:defRPr sz="4000"/>
            </a:lvl3pPr>
            <a:lvl4pPr lvl="3">
              <a:spcBef>
                <a:spcPts val="0"/>
              </a:spcBef>
              <a:buSzPct val="100000"/>
              <a:defRPr sz="4000"/>
            </a:lvl4pPr>
            <a:lvl5pPr lvl="4">
              <a:spcBef>
                <a:spcPts val="0"/>
              </a:spcBef>
              <a:buSzPct val="100000"/>
              <a:defRPr sz="4000"/>
            </a:lvl5pPr>
            <a:lvl6pPr lvl="5">
              <a:spcBef>
                <a:spcPts val="0"/>
              </a:spcBef>
              <a:buSzPct val="100000"/>
              <a:defRPr sz="4000"/>
            </a:lvl6pPr>
            <a:lvl7pPr lvl="6">
              <a:spcBef>
                <a:spcPts val="0"/>
              </a:spcBef>
              <a:buSzPct val="100000"/>
              <a:defRPr sz="4000"/>
            </a:lvl7pPr>
            <a:lvl8pPr lvl="7">
              <a:spcBef>
                <a:spcPts val="0"/>
              </a:spcBef>
              <a:buSzPct val="100000"/>
              <a:defRPr sz="4000"/>
            </a:lvl8pPr>
            <a:lvl9pPr lvl="8">
              <a:spcBef>
                <a:spcPts val="0"/>
              </a:spcBef>
              <a:buSzPct val="100000"/>
              <a:defRPr sz="4000"/>
            </a:lvl9pPr>
          </a:lstStyle>
          <a:p/>
        </p:txBody>
      </p:sp>
      <p:sp>
        <p:nvSpPr>
          <p:cNvPr id="28" name="Shape 28"/>
          <p:cNvSpPr txBox="1"/>
          <p:nvPr>
            <p:ph idx="12" type="sldNum"/>
          </p:nvPr>
        </p:nvSpPr>
        <p:spPr>
          <a:xfrm>
            <a:off x="8472457" y="4663216"/>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One column text">
    <p:spTree>
      <p:nvGrpSpPr>
        <p:cNvPr id="29" name="Shape 29"/>
        <p:cNvGrpSpPr/>
        <p:nvPr/>
      </p:nvGrpSpPr>
      <p:grpSpPr>
        <a:xfrm>
          <a:off x="0" y="0"/>
          <a:ext cx="0" cy="0"/>
          <a:chOff x="0" y="0"/>
          <a:chExt cx="0" cy="0"/>
        </a:xfrm>
      </p:grpSpPr>
      <p:sp>
        <p:nvSpPr>
          <p:cNvPr id="30" name="Shape 30"/>
          <p:cNvSpPr txBox="1"/>
          <p:nvPr>
            <p:ph type="title"/>
          </p:nvPr>
        </p:nvSpPr>
        <p:spPr>
          <a:xfrm>
            <a:off x="311700" y="555600"/>
            <a:ext cx="2808000" cy="755700"/>
          </a:xfrm>
          <a:prstGeom prst="rect">
            <a:avLst/>
          </a:prstGeom>
        </p:spPr>
        <p:txBody>
          <a:bodyPr anchorCtr="0" anchor="b" bIns="91425" lIns="91425" rIns="91425" wrap="square" tIns="91425"/>
          <a:lstStyle>
            <a:lvl1pPr lvl="0">
              <a:spcBef>
                <a:spcPts val="0"/>
              </a:spcBef>
              <a:buSzPct val="100000"/>
              <a:defRPr sz="3000"/>
            </a:lvl1pPr>
            <a:lvl2pPr lvl="1">
              <a:spcBef>
                <a:spcPts val="0"/>
              </a:spcBef>
              <a:buSzPct val="100000"/>
              <a:defRPr sz="3000"/>
            </a:lvl2pPr>
            <a:lvl3pPr lvl="2">
              <a:spcBef>
                <a:spcPts val="0"/>
              </a:spcBef>
              <a:buSzPct val="100000"/>
              <a:defRPr sz="3000"/>
            </a:lvl3pPr>
            <a:lvl4pPr lvl="3">
              <a:spcBef>
                <a:spcPts val="0"/>
              </a:spcBef>
              <a:buSzPct val="100000"/>
              <a:defRPr sz="3000"/>
            </a:lvl4pPr>
            <a:lvl5pPr lvl="4">
              <a:spcBef>
                <a:spcPts val="0"/>
              </a:spcBef>
              <a:buSzPct val="100000"/>
              <a:defRPr sz="3000"/>
            </a:lvl5pPr>
            <a:lvl6pPr lvl="5">
              <a:spcBef>
                <a:spcPts val="0"/>
              </a:spcBef>
              <a:buSzPct val="100000"/>
              <a:defRPr sz="3000"/>
            </a:lvl6pPr>
            <a:lvl7pPr lvl="6">
              <a:spcBef>
                <a:spcPts val="0"/>
              </a:spcBef>
              <a:buSzPct val="100000"/>
              <a:defRPr sz="3000"/>
            </a:lvl7pPr>
            <a:lvl8pPr lvl="7">
              <a:spcBef>
                <a:spcPts val="0"/>
              </a:spcBef>
              <a:buSzPct val="100000"/>
              <a:defRPr sz="3000"/>
            </a:lvl8pPr>
            <a:lvl9pPr lvl="8">
              <a:spcBef>
                <a:spcPts val="0"/>
              </a:spcBef>
              <a:buSzPct val="100000"/>
              <a:defRPr sz="3000"/>
            </a:lvl9pPr>
          </a:lstStyle>
          <a:p/>
        </p:txBody>
      </p:sp>
      <p:sp>
        <p:nvSpPr>
          <p:cNvPr id="31" name="Shape 31"/>
          <p:cNvSpPr txBox="1"/>
          <p:nvPr>
            <p:ph idx="1" type="body"/>
          </p:nvPr>
        </p:nvSpPr>
        <p:spPr>
          <a:xfrm>
            <a:off x="311700" y="1389600"/>
            <a:ext cx="2808000" cy="3179400"/>
          </a:xfrm>
          <a:prstGeom prst="rect">
            <a:avLst/>
          </a:prstGeom>
        </p:spPr>
        <p:txBody>
          <a:bodyPr anchorCtr="0" anchor="t" bIns="91425" lIns="91425" rIns="91425" wrap="square" tIns="91425"/>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32" name="Shape 32"/>
          <p:cNvSpPr txBox="1"/>
          <p:nvPr>
            <p:ph idx="12" type="sldNum"/>
          </p:nvPr>
        </p:nvSpPr>
        <p:spPr>
          <a:xfrm>
            <a:off x="8472457" y="4663216"/>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Main point">
    <p:bg>
      <p:bgPr>
        <a:solidFill>
          <a:schemeClr val="accent4"/>
        </a:solidFill>
      </p:bgPr>
    </p:bg>
    <p:spTree>
      <p:nvGrpSpPr>
        <p:cNvPr id="33" name="Shape 33"/>
        <p:cNvGrpSpPr/>
        <p:nvPr/>
      </p:nvGrpSpPr>
      <p:grpSpPr>
        <a:xfrm>
          <a:off x="0" y="0"/>
          <a:ext cx="0" cy="0"/>
          <a:chOff x="0" y="0"/>
          <a:chExt cx="0" cy="0"/>
        </a:xfrm>
      </p:grpSpPr>
      <p:sp>
        <p:nvSpPr>
          <p:cNvPr id="34" name="Shape 34"/>
          <p:cNvSpPr txBox="1"/>
          <p:nvPr>
            <p:ph type="title"/>
          </p:nvPr>
        </p:nvSpPr>
        <p:spPr>
          <a:xfrm>
            <a:off x="490250" y="526350"/>
            <a:ext cx="5618700" cy="4090800"/>
          </a:xfrm>
          <a:prstGeom prst="rect">
            <a:avLst/>
          </a:prstGeom>
        </p:spPr>
        <p:txBody>
          <a:bodyPr anchorCtr="0" anchor="ctr" bIns="91425" lIns="91425" rIns="91425" wrap="square" tIns="91425"/>
          <a:lstStyle>
            <a:lvl1pPr lvl="0">
              <a:spcBef>
                <a:spcPts val="0"/>
              </a:spcBef>
              <a:buClr>
                <a:schemeClr val="lt1"/>
              </a:buClr>
              <a:buSzPct val="100000"/>
              <a:defRPr sz="6000">
                <a:solidFill>
                  <a:schemeClr val="lt1"/>
                </a:solidFill>
              </a:defRPr>
            </a:lvl1pPr>
            <a:lvl2pPr lvl="1">
              <a:spcBef>
                <a:spcPts val="0"/>
              </a:spcBef>
              <a:buClr>
                <a:schemeClr val="lt1"/>
              </a:buClr>
              <a:buSzPct val="100000"/>
              <a:defRPr sz="6000">
                <a:solidFill>
                  <a:schemeClr val="lt1"/>
                </a:solidFill>
              </a:defRPr>
            </a:lvl2pPr>
            <a:lvl3pPr lvl="2">
              <a:spcBef>
                <a:spcPts val="0"/>
              </a:spcBef>
              <a:buClr>
                <a:schemeClr val="lt1"/>
              </a:buClr>
              <a:buSzPct val="100000"/>
              <a:defRPr sz="6000">
                <a:solidFill>
                  <a:schemeClr val="lt1"/>
                </a:solidFill>
              </a:defRPr>
            </a:lvl3pPr>
            <a:lvl4pPr lvl="3">
              <a:spcBef>
                <a:spcPts val="0"/>
              </a:spcBef>
              <a:buClr>
                <a:schemeClr val="lt1"/>
              </a:buClr>
              <a:buSzPct val="100000"/>
              <a:defRPr sz="6000">
                <a:solidFill>
                  <a:schemeClr val="lt1"/>
                </a:solidFill>
              </a:defRPr>
            </a:lvl4pPr>
            <a:lvl5pPr lvl="4">
              <a:spcBef>
                <a:spcPts val="0"/>
              </a:spcBef>
              <a:buClr>
                <a:schemeClr val="lt1"/>
              </a:buClr>
              <a:buSzPct val="100000"/>
              <a:defRPr sz="6000">
                <a:solidFill>
                  <a:schemeClr val="lt1"/>
                </a:solidFill>
              </a:defRPr>
            </a:lvl5pPr>
            <a:lvl6pPr lvl="5">
              <a:spcBef>
                <a:spcPts val="0"/>
              </a:spcBef>
              <a:buClr>
                <a:schemeClr val="lt1"/>
              </a:buClr>
              <a:buSzPct val="100000"/>
              <a:defRPr sz="6000">
                <a:solidFill>
                  <a:schemeClr val="lt1"/>
                </a:solidFill>
              </a:defRPr>
            </a:lvl6pPr>
            <a:lvl7pPr lvl="6">
              <a:spcBef>
                <a:spcPts val="0"/>
              </a:spcBef>
              <a:buClr>
                <a:schemeClr val="lt1"/>
              </a:buClr>
              <a:buSzPct val="100000"/>
              <a:defRPr sz="6000">
                <a:solidFill>
                  <a:schemeClr val="lt1"/>
                </a:solidFill>
              </a:defRPr>
            </a:lvl7pPr>
            <a:lvl8pPr lvl="7">
              <a:spcBef>
                <a:spcPts val="0"/>
              </a:spcBef>
              <a:buClr>
                <a:schemeClr val="lt1"/>
              </a:buClr>
              <a:buSzPct val="100000"/>
              <a:defRPr sz="6000">
                <a:solidFill>
                  <a:schemeClr val="lt1"/>
                </a:solidFill>
              </a:defRPr>
            </a:lvl8pPr>
            <a:lvl9pPr lvl="8">
              <a:spcBef>
                <a:spcPts val="0"/>
              </a:spcBef>
              <a:buClr>
                <a:schemeClr val="lt1"/>
              </a:buClr>
              <a:buSzPct val="100000"/>
              <a:defRPr sz="6000">
                <a:solidFill>
                  <a:schemeClr val="lt1"/>
                </a:solidFill>
              </a:defRPr>
            </a:lvl9pPr>
          </a:lstStyle>
          <a:p/>
        </p:txBody>
      </p:sp>
      <p:sp>
        <p:nvSpPr>
          <p:cNvPr id="35" name="Shape 35"/>
          <p:cNvSpPr txBox="1"/>
          <p:nvPr>
            <p:ph idx="12" type="sldNum"/>
          </p:nvPr>
        </p:nvSpPr>
        <p:spPr>
          <a:xfrm>
            <a:off x="8472457" y="4663216"/>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solidFill>
                  <a:schemeClr val="lt1"/>
                </a:solidFill>
              </a:rPr>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ection title and description">
    <p:spTree>
      <p:nvGrpSpPr>
        <p:cNvPr id="36" name="Shape 36"/>
        <p:cNvGrpSpPr/>
        <p:nvPr/>
      </p:nvGrpSpPr>
      <p:grpSpPr>
        <a:xfrm>
          <a:off x="0" y="0"/>
          <a:ext cx="0" cy="0"/>
          <a:chOff x="0" y="0"/>
          <a:chExt cx="0" cy="0"/>
        </a:xfrm>
      </p:grpSpPr>
      <p:sp>
        <p:nvSpPr>
          <p:cNvPr id="37" name="Shape 37"/>
          <p:cNvSpPr/>
          <p:nvPr/>
        </p:nvSpPr>
        <p:spPr>
          <a:xfrm>
            <a:off x="4572000" y="-25"/>
            <a:ext cx="4572000" cy="5143500"/>
          </a:xfrm>
          <a:prstGeom prst="rect">
            <a:avLst/>
          </a:prstGeom>
          <a:solidFill>
            <a:schemeClr val="dk1"/>
          </a:solidFill>
          <a:ln>
            <a:noFill/>
          </a:ln>
        </p:spPr>
        <p:txBody>
          <a:bodyPr anchorCtr="0" anchor="ctr" bIns="91425" lIns="91425" rIns="91425" wrap="square" tIns="91425">
            <a:noAutofit/>
          </a:bodyPr>
          <a:lstStyle/>
          <a:p>
            <a:pPr lvl="0">
              <a:spcBef>
                <a:spcPts val="0"/>
              </a:spcBef>
              <a:buNone/>
            </a:pPr>
            <a:r>
              <a:t/>
            </a:r>
            <a:endParaRPr/>
          </a:p>
        </p:txBody>
      </p:sp>
      <p:cxnSp>
        <p:nvCxnSpPr>
          <p:cNvPr id="38" name="Shape 38"/>
          <p:cNvCxnSpPr/>
          <p:nvPr/>
        </p:nvCxnSpPr>
        <p:spPr>
          <a:xfrm>
            <a:off x="5029675" y="4495500"/>
            <a:ext cx="468300" cy="0"/>
          </a:xfrm>
          <a:prstGeom prst="straightConnector1">
            <a:avLst/>
          </a:prstGeom>
          <a:noFill/>
          <a:ln cap="flat" cmpd="sng" w="28575">
            <a:solidFill>
              <a:schemeClr val="lt1"/>
            </a:solidFill>
            <a:prstDash val="solid"/>
            <a:round/>
            <a:headEnd len="med" w="med" type="none"/>
            <a:tailEnd len="med" w="med" type="none"/>
          </a:ln>
        </p:spPr>
      </p:cxnSp>
      <p:sp>
        <p:nvSpPr>
          <p:cNvPr id="39" name="Shape 39"/>
          <p:cNvSpPr txBox="1"/>
          <p:nvPr>
            <p:ph type="title"/>
          </p:nvPr>
        </p:nvSpPr>
        <p:spPr>
          <a:xfrm>
            <a:off x="265500" y="1081400"/>
            <a:ext cx="4045200" cy="1710300"/>
          </a:xfrm>
          <a:prstGeom prst="rect">
            <a:avLst/>
          </a:prstGeom>
        </p:spPr>
        <p:txBody>
          <a:bodyPr anchorCtr="0" anchor="b" bIns="91425" lIns="91425" rIns="91425" wrap="square" tIns="91425"/>
          <a:lstStyle>
            <a:lvl1pPr lvl="0" algn="ctr">
              <a:spcBef>
                <a:spcPts val="0"/>
              </a:spcBef>
              <a:buSzPct val="100000"/>
              <a:defRPr sz="5400"/>
            </a:lvl1pPr>
            <a:lvl2pPr lvl="1" algn="ctr">
              <a:spcBef>
                <a:spcPts val="0"/>
              </a:spcBef>
              <a:buSzPct val="100000"/>
              <a:defRPr sz="5400"/>
            </a:lvl2pPr>
            <a:lvl3pPr lvl="2" algn="ctr">
              <a:spcBef>
                <a:spcPts val="0"/>
              </a:spcBef>
              <a:buSzPct val="100000"/>
              <a:defRPr sz="5400"/>
            </a:lvl3pPr>
            <a:lvl4pPr lvl="3" algn="ctr">
              <a:spcBef>
                <a:spcPts val="0"/>
              </a:spcBef>
              <a:buSzPct val="100000"/>
              <a:defRPr sz="5400"/>
            </a:lvl4pPr>
            <a:lvl5pPr lvl="4" algn="ctr">
              <a:spcBef>
                <a:spcPts val="0"/>
              </a:spcBef>
              <a:buSzPct val="100000"/>
              <a:defRPr sz="5400"/>
            </a:lvl5pPr>
            <a:lvl6pPr lvl="5" algn="ctr">
              <a:spcBef>
                <a:spcPts val="0"/>
              </a:spcBef>
              <a:buSzPct val="100000"/>
              <a:defRPr sz="5400"/>
            </a:lvl6pPr>
            <a:lvl7pPr lvl="6" algn="ctr">
              <a:spcBef>
                <a:spcPts val="0"/>
              </a:spcBef>
              <a:buSzPct val="100000"/>
              <a:defRPr sz="5400"/>
            </a:lvl7pPr>
            <a:lvl8pPr lvl="7" algn="ctr">
              <a:spcBef>
                <a:spcPts val="0"/>
              </a:spcBef>
              <a:buSzPct val="100000"/>
              <a:defRPr sz="5400"/>
            </a:lvl8pPr>
            <a:lvl9pPr lvl="8" algn="ctr">
              <a:spcBef>
                <a:spcPts val="0"/>
              </a:spcBef>
              <a:buSzPct val="100000"/>
              <a:defRPr sz="5400"/>
            </a:lvl9pPr>
          </a:lstStyle>
          <a:p/>
        </p:txBody>
      </p:sp>
      <p:sp>
        <p:nvSpPr>
          <p:cNvPr id="40" name="Shape 40"/>
          <p:cNvSpPr txBox="1"/>
          <p:nvPr>
            <p:ph idx="1" type="subTitle"/>
          </p:nvPr>
        </p:nvSpPr>
        <p:spPr>
          <a:xfrm>
            <a:off x="265500" y="2845222"/>
            <a:ext cx="4045200" cy="1345500"/>
          </a:xfrm>
          <a:prstGeom prst="rect">
            <a:avLst/>
          </a:prstGeom>
        </p:spPr>
        <p:txBody>
          <a:bodyPr anchorCtr="0" anchor="t" bIns="91425" lIns="91425" rIns="91425" wrap="square" tIns="91425"/>
          <a:lstStyle>
            <a:lvl1pPr lvl="0" algn="ctr">
              <a:lnSpc>
                <a:spcPct val="100000"/>
              </a:lnSpc>
              <a:spcBef>
                <a:spcPts val="0"/>
              </a:spcBef>
              <a:spcAft>
                <a:spcPts val="0"/>
              </a:spcAft>
              <a:buNone/>
              <a:defRPr/>
            </a:lvl1pPr>
            <a:lvl2pPr lvl="1" algn="ctr">
              <a:lnSpc>
                <a:spcPct val="100000"/>
              </a:lnSpc>
              <a:spcBef>
                <a:spcPts val="0"/>
              </a:spcBef>
              <a:spcAft>
                <a:spcPts val="0"/>
              </a:spcAft>
              <a:buSzPct val="100000"/>
              <a:buNone/>
              <a:defRPr sz="1800"/>
            </a:lvl2pPr>
            <a:lvl3pPr lvl="2" algn="ctr">
              <a:lnSpc>
                <a:spcPct val="100000"/>
              </a:lnSpc>
              <a:spcBef>
                <a:spcPts val="0"/>
              </a:spcBef>
              <a:spcAft>
                <a:spcPts val="0"/>
              </a:spcAft>
              <a:buSzPct val="100000"/>
              <a:buNone/>
              <a:defRPr sz="1800"/>
            </a:lvl3pPr>
            <a:lvl4pPr lvl="3" algn="ctr">
              <a:lnSpc>
                <a:spcPct val="100000"/>
              </a:lnSpc>
              <a:spcBef>
                <a:spcPts val="0"/>
              </a:spcBef>
              <a:spcAft>
                <a:spcPts val="0"/>
              </a:spcAft>
              <a:buSzPct val="100000"/>
              <a:buNone/>
              <a:defRPr sz="1800"/>
            </a:lvl4pPr>
            <a:lvl5pPr lvl="4" algn="ctr">
              <a:lnSpc>
                <a:spcPct val="100000"/>
              </a:lnSpc>
              <a:spcBef>
                <a:spcPts val="0"/>
              </a:spcBef>
              <a:spcAft>
                <a:spcPts val="0"/>
              </a:spcAft>
              <a:buSzPct val="100000"/>
              <a:buNone/>
              <a:defRPr sz="1800"/>
            </a:lvl5pPr>
            <a:lvl6pPr lvl="5" algn="ctr">
              <a:lnSpc>
                <a:spcPct val="100000"/>
              </a:lnSpc>
              <a:spcBef>
                <a:spcPts val="0"/>
              </a:spcBef>
              <a:spcAft>
                <a:spcPts val="0"/>
              </a:spcAft>
              <a:buSzPct val="100000"/>
              <a:buNone/>
              <a:defRPr sz="1800"/>
            </a:lvl6pPr>
            <a:lvl7pPr lvl="6" algn="ctr">
              <a:lnSpc>
                <a:spcPct val="100000"/>
              </a:lnSpc>
              <a:spcBef>
                <a:spcPts val="0"/>
              </a:spcBef>
              <a:spcAft>
                <a:spcPts val="0"/>
              </a:spcAft>
              <a:buSzPct val="100000"/>
              <a:buNone/>
              <a:defRPr sz="1800"/>
            </a:lvl7pPr>
            <a:lvl8pPr lvl="7" algn="ctr">
              <a:lnSpc>
                <a:spcPct val="100000"/>
              </a:lnSpc>
              <a:spcBef>
                <a:spcPts val="0"/>
              </a:spcBef>
              <a:spcAft>
                <a:spcPts val="0"/>
              </a:spcAft>
              <a:buSzPct val="100000"/>
              <a:buNone/>
              <a:defRPr sz="1800"/>
            </a:lvl8pPr>
            <a:lvl9pPr lvl="8" algn="ctr">
              <a:lnSpc>
                <a:spcPct val="100000"/>
              </a:lnSpc>
              <a:spcBef>
                <a:spcPts val="0"/>
              </a:spcBef>
              <a:spcAft>
                <a:spcPts val="0"/>
              </a:spcAft>
              <a:buSzPct val="100000"/>
              <a:buNone/>
              <a:defRPr sz="1800"/>
            </a:lvl9pPr>
          </a:lstStyle>
          <a:p/>
        </p:txBody>
      </p:sp>
      <p:sp>
        <p:nvSpPr>
          <p:cNvPr id="41" name="Shape 41"/>
          <p:cNvSpPr txBox="1"/>
          <p:nvPr>
            <p:ph idx="2" type="body"/>
          </p:nvPr>
        </p:nvSpPr>
        <p:spPr>
          <a:xfrm>
            <a:off x="4939500" y="724200"/>
            <a:ext cx="3837000" cy="3695100"/>
          </a:xfrm>
          <a:prstGeom prst="rect">
            <a:avLst/>
          </a:prstGeom>
        </p:spPr>
        <p:txBody>
          <a:bodyPr anchorCtr="0" anchor="ctr" bIns="91425" lIns="91425" rIns="91425" wrap="square" tIns="91425"/>
          <a:lstStyle>
            <a:lvl1pPr lvl="0">
              <a:spcBef>
                <a:spcPts val="0"/>
              </a:spcBef>
              <a:buClr>
                <a:schemeClr val="accent1"/>
              </a:buClr>
              <a:defRPr>
                <a:solidFill>
                  <a:schemeClr val="accent1"/>
                </a:solidFill>
              </a:defRPr>
            </a:lvl1pPr>
            <a:lvl2pPr lvl="1">
              <a:spcBef>
                <a:spcPts val="0"/>
              </a:spcBef>
              <a:buClr>
                <a:schemeClr val="accent1"/>
              </a:buClr>
              <a:defRPr>
                <a:solidFill>
                  <a:schemeClr val="accent1"/>
                </a:solidFill>
              </a:defRPr>
            </a:lvl2pPr>
            <a:lvl3pPr lvl="2">
              <a:spcBef>
                <a:spcPts val="0"/>
              </a:spcBef>
              <a:buClr>
                <a:schemeClr val="accent1"/>
              </a:buClr>
              <a:defRPr>
                <a:solidFill>
                  <a:schemeClr val="accent1"/>
                </a:solidFill>
              </a:defRPr>
            </a:lvl3pPr>
            <a:lvl4pPr lvl="3">
              <a:spcBef>
                <a:spcPts val="0"/>
              </a:spcBef>
              <a:buClr>
                <a:schemeClr val="accent1"/>
              </a:buClr>
              <a:defRPr>
                <a:solidFill>
                  <a:schemeClr val="accent1"/>
                </a:solidFill>
              </a:defRPr>
            </a:lvl4pPr>
            <a:lvl5pPr lvl="4">
              <a:spcBef>
                <a:spcPts val="0"/>
              </a:spcBef>
              <a:buClr>
                <a:schemeClr val="accent1"/>
              </a:buClr>
              <a:defRPr>
                <a:solidFill>
                  <a:schemeClr val="accent1"/>
                </a:solidFill>
              </a:defRPr>
            </a:lvl5pPr>
            <a:lvl6pPr lvl="5">
              <a:spcBef>
                <a:spcPts val="0"/>
              </a:spcBef>
              <a:buClr>
                <a:schemeClr val="accent1"/>
              </a:buClr>
              <a:defRPr>
                <a:solidFill>
                  <a:schemeClr val="accent1"/>
                </a:solidFill>
              </a:defRPr>
            </a:lvl6pPr>
            <a:lvl7pPr lvl="6">
              <a:spcBef>
                <a:spcPts val="0"/>
              </a:spcBef>
              <a:buClr>
                <a:schemeClr val="accent1"/>
              </a:buClr>
              <a:defRPr>
                <a:solidFill>
                  <a:schemeClr val="accent1"/>
                </a:solidFill>
              </a:defRPr>
            </a:lvl7pPr>
            <a:lvl8pPr lvl="7">
              <a:spcBef>
                <a:spcPts val="0"/>
              </a:spcBef>
              <a:buClr>
                <a:schemeClr val="accent1"/>
              </a:buClr>
              <a:defRPr>
                <a:solidFill>
                  <a:schemeClr val="accent1"/>
                </a:solidFill>
              </a:defRPr>
            </a:lvl8pPr>
            <a:lvl9pPr lvl="8">
              <a:spcBef>
                <a:spcPts val="0"/>
              </a:spcBef>
              <a:buClr>
                <a:schemeClr val="accent1"/>
              </a:buClr>
              <a:defRPr>
                <a:solidFill>
                  <a:schemeClr val="accent1"/>
                </a:solidFill>
              </a:defRPr>
            </a:lvl9pPr>
          </a:lstStyle>
          <a:p/>
        </p:txBody>
      </p:sp>
      <p:sp>
        <p:nvSpPr>
          <p:cNvPr id="42" name="Shape 42"/>
          <p:cNvSpPr txBox="1"/>
          <p:nvPr>
            <p:ph idx="12" type="sldNum"/>
          </p:nvPr>
        </p:nvSpPr>
        <p:spPr>
          <a:xfrm>
            <a:off x="8472457" y="4663216"/>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Caption">
    <p:spTree>
      <p:nvGrpSpPr>
        <p:cNvPr id="43" name="Shape 43"/>
        <p:cNvGrpSpPr/>
        <p:nvPr/>
      </p:nvGrpSpPr>
      <p:grpSpPr>
        <a:xfrm>
          <a:off x="0" y="0"/>
          <a:ext cx="0" cy="0"/>
          <a:chOff x="0" y="0"/>
          <a:chExt cx="0" cy="0"/>
        </a:xfrm>
      </p:grpSpPr>
      <p:sp>
        <p:nvSpPr>
          <p:cNvPr id="44" name="Shape 44"/>
          <p:cNvSpPr txBox="1"/>
          <p:nvPr>
            <p:ph idx="1" type="body"/>
          </p:nvPr>
        </p:nvSpPr>
        <p:spPr>
          <a:xfrm>
            <a:off x="319500" y="4230575"/>
            <a:ext cx="5998800" cy="598800"/>
          </a:xfrm>
          <a:prstGeom prst="rect">
            <a:avLst/>
          </a:prstGeom>
        </p:spPr>
        <p:txBody>
          <a:bodyPr anchorCtr="0" anchor="ctr" bIns="91425" lIns="91425" rIns="91425" wrap="square" tIns="91425"/>
          <a:lstStyle>
            <a:lvl1pPr lvl="0">
              <a:lnSpc>
                <a:spcPct val="100000"/>
              </a:lnSpc>
              <a:spcBef>
                <a:spcPts val="0"/>
              </a:spcBef>
              <a:spcAft>
                <a:spcPts val="0"/>
              </a:spcAft>
              <a:buClr>
                <a:schemeClr val="accent1"/>
              </a:buClr>
              <a:buSzPct val="100000"/>
              <a:buFont typeface="Amatic SC"/>
              <a:buNone/>
              <a:defRPr b="1" sz="2400">
                <a:solidFill>
                  <a:schemeClr val="accent1"/>
                </a:solidFill>
                <a:latin typeface="Amatic SC"/>
                <a:ea typeface="Amatic SC"/>
                <a:cs typeface="Amatic SC"/>
                <a:sym typeface="Amatic SC"/>
              </a:defRPr>
            </a:lvl1pPr>
          </a:lstStyle>
          <a:p/>
        </p:txBody>
      </p:sp>
      <p:sp>
        <p:nvSpPr>
          <p:cNvPr id="45" name="Shape 45"/>
          <p:cNvSpPr txBox="1"/>
          <p:nvPr>
            <p:ph idx="12" type="sldNum"/>
          </p:nvPr>
        </p:nvSpPr>
        <p:spPr>
          <a:xfrm>
            <a:off x="8472457" y="4663216"/>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beach-day">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292850"/>
            <a:ext cx="8520600" cy="801000"/>
          </a:xfrm>
          <a:prstGeom prst="rect">
            <a:avLst/>
          </a:prstGeom>
          <a:noFill/>
          <a:ln>
            <a:noFill/>
          </a:ln>
        </p:spPr>
        <p:txBody>
          <a:bodyPr anchorCtr="0" anchor="t" bIns="91425" lIns="91425" rIns="91425" wrap="square" tIns="91425"/>
          <a:lstStyle>
            <a:lvl1pPr lvl="0">
              <a:spcBef>
                <a:spcPts val="0"/>
              </a:spcBef>
              <a:buClr>
                <a:schemeClr val="accent1"/>
              </a:buClr>
              <a:buSzPct val="100000"/>
              <a:buFont typeface="Amatic SC"/>
              <a:buNone/>
              <a:defRPr b="1" sz="4200">
                <a:solidFill>
                  <a:schemeClr val="accent1"/>
                </a:solidFill>
                <a:latin typeface="Amatic SC"/>
                <a:ea typeface="Amatic SC"/>
                <a:cs typeface="Amatic SC"/>
                <a:sym typeface="Amatic SC"/>
              </a:defRPr>
            </a:lvl1pPr>
            <a:lvl2pPr lvl="1">
              <a:spcBef>
                <a:spcPts val="0"/>
              </a:spcBef>
              <a:buClr>
                <a:schemeClr val="accent1"/>
              </a:buClr>
              <a:buSzPct val="100000"/>
              <a:buFont typeface="Amatic SC"/>
              <a:buNone/>
              <a:defRPr b="1" sz="4200">
                <a:solidFill>
                  <a:schemeClr val="accent1"/>
                </a:solidFill>
                <a:latin typeface="Amatic SC"/>
                <a:ea typeface="Amatic SC"/>
                <a:cs typeface="Amatic SC"/>
                <a:sym typeface="Amatic SC"/>
              </a:defRPr>
            </a:lvl2pPr>
            <a:lvl3pPr lvl="2">
              <a:spcBef>
                <a:spcPts val="0"/>
              </a:spcBef>
              <a:buClr>
                <a:schemeClr val="accent1"/>
              </a:buClr>
              <a:buSzPct val="100000"/>
              <a:buFont typeface="Amatic SC"/>
              <a:buNone/>
              <a:defRPr b="1" sz="4200">
                <a:solidFill>
                  <a:schemeClr val="accent1"/>
                </a:solidFill>
                <a:latin typeface="Amatic SC"/>
                <a:ea typeface="Amatic SC"/>
                <a:cs typeface="Amatic SC"/>
                <a:sym typeface="Amatic SC"/>
              </a:defRPr>
            </a:lvl3pPr>
            <a:lvl4pPr lvl="3">
              <a:spcBef>
                <a:spcPts val="0"/>
              </a:spcBef>
              <a:buClr>
                <a:schemeClr val="accent1"/>
              </a:buClr>
              <a:buSzPct val="100000"/>
              <a:buFont typeface="Amatic SC"/>
              <a:buNone/>
              <a:defRPr b="1" sz="4200">
                <a:solidFill>
                  <a:schemeClr val="accent1"/>
                </a:solidFill>
                <a:latin typeface="Amatic SC"/>
                <a:ea typeface="Amatic SC"/>
                <a:cs typeface="Amatic SC"/>
                <a:sym typeface="Amatic SC"/>
              </a:defRPr>
            </a:lvl4pPr>
            <a:lvl5pPr lvl="4">
              <a:spcBef>
                <a:spcPts val="0"/>
              </a:spcBef>
              <a:buClr>
                <a:schemeClr val="accent1"/>
              </a:buClr>
              <a:buSzPct val="100000"/>
              <a:buFont typeface="Amatic SC"/>
              <a:buNone/>
              <a:defRPr b="1" sz="4200">
                <a:solidFill>
                  <a:schemeClr val="accent1"/>
                </a:solidFill>
                <a:latin typeface="Amatic SC"/>
                <a:ea typeface="Amatic SC"/>
                <a:cs typeface="Amatic SC"/>
                <a:sym typeface="Amatic SC"/>
              </a:defRPr>
            </a:lvl5pPr>
            <a:lvl6pPr lvl="5">
              <a:spcBef>
                <a:spcPts val="0"/>
              </a:spcBef>
              <a:buClr>
                <a:schemeClr val="accent1"/>
              </a:buClr>
              <a:buSzPct val="100000"/>
              <a:buFont typeface="Amatic SC"/>
              <a:buNone/>
              <a:defRPr b="1" sz="4200">
                <a:solidFill>
                  <a:schemeClr val="accent1"/>
                </a:solidFill>
                <a:latin typeface="Amatic SC"/>
                <a:ea typeface="Amatic SC"/>
                <a:cs typeface="Amatic SC"/>
                <a:sym typeface="Amatic SC"/>
              </a:defRPr>
            </a:lvl6pPr>
            <a:lvl7pPr lvl="6">
              <a:spcBef>
                <a:spcPts val="0"/>
              </a:spcBef>
              <a:buClr>
                <a:schemeClr val="accent1"/>
              </a:buClr>
              <a:buSzPct val="100000"/>
              <a:buFont typeface="Amatic SC"/>
              <a:buNone/>
              <a:defRPr b="1" sz="4200">
                <a:solidFill>
                  <a:schemeClr val="accent1"/>
                </a:solidFill>
                <a:latin typeface="Amatic SC"/>
                <a:ea typeface="Amatic SC"/>
                <a:cs typeface="Amatic SC"/>
                <a:sym typeface="Amatic SC"/>
              </a:defRPr>
            </a:lvl7pPr>
            <a:lvl8pPr lvl="7">
              <a:spcBef>
                <a:spcPts val="0"/>
              </a:spcBef>
              <a:buClr>
                <a:schemeClr val="accent1"/>
              </a:buClr>
              <a:buSzPct val="100000"/>
              <a:buFont typeface="Amatic SC"/>
              <a:buNone/>
              <a:defRPr b="1" sz="4200">
                <a:solidFill>
                  <a:schemeClr val="accent1"/>
                </a:solidFill>
                <a:latin typeface="Amatic SC"/>
                <a:ea typeface="Amatic SC"/>
                <a:cs typeface="Amatic SC"/>
                <a:sym typeface="Amatic SC"/>
              </a:defRPr>
            </a:lvl8pPr>
            <a:lvl9pPr lvl="8">
              <a:spcBef>
                <a:spcPts val="0"/>
              </a:spcBef>
              <a:buClr>
                <a:schemeClr val="accent1"/>
              </a:buClr>
              <a:buSzPct val="100000"/>
              <a:buFont typeface="Amatic SC"/>
              <a:buNone/>
              <a:defRPr b="1" sz="4200">
                <a:solidFill>
                  <a:schemeClr val="accent1"/>
                </a:solidFill>
                <a:latin typeface="Amatic SC"/>
                <a:ea typeface="Amatic SC"/>
                <a:cs typeface="Amatic SC"/>
                <a:sym typeface="Amatic SC"/>
              </a:defRPr>
            </a:lvl9pPr>
          </a:lstStyle>
          <a:p/>
        </p:txBody>
      </p:sp>
      <p:sp>
        <p:nvSpPr>
          <p:cNvPr id="7" name="Shape 7"/>
          <p:cNvSpPr txBox="1"/>
          <p:nvPr>
            <p:ph idx="1" type="body"/>
          </p:nvPr>
        </p:nvSpPr>
        <p:spPr>
          <a:xfrm>
            <a:off x="311700" y="1228675"/>
            <a:ext cx="8520600" cy="3340200"/>
          </a:xfrm>
          <a:prstGeom prst="rect">
            <a:avLst/>
          </a:prstGeom>
          <a:noFill/>
          <a:ln>
            <a:noFill/>
          </a:ln>
        </p:spPr>
        <p:txBody>
          <a:bodyPr anchorCtr="0" anchor="t" bIns="91425" lIns="91425" rIns="91425" wrap="square" tIns="91425"/>
          <a:lstStyle>
            <a:lvl1pPr lvl="0">
              <a:lnSpc>
                <a:spcPct val="115000"/>
              </a:lnSpc>
              <a:spcBef>
                <a:spcPts val="0"/>
              </a:spcBef>
              <a:spcAft>
                <a:spcPts val="1600"/>
              </a:spcAft>
              <a:buClr>
                <a:schemeClr val="dk2"/>
              </a:buClr>
              <a:buSzPct val="100000"/>
              <a:buFont typeface="Source Code Pro"/>
              <a:buChar char="●"/>
              <a:defRPr sz="1800">
                <a:solidFill>
                  <a:schemeClr val="dk2"/>
                </a:solidFill>
                <a:latin typeface="Source Code Pro"/>
                <a:ea typeface="Source Code Pro"/>
                <a:cs typeface="Source Code Pro"/>
                <a:sym typeface="Source Code Pro"/>
              </a:defRPr>
            </a:lvl1pPr>
            <a:lvl2pPr lvl="1">
              <a:lnSpc>
                <a:spcPct val="115000"/>
              </a:lnSpc>
              <a:spcBef>
                <a:spcPts val="0"/>
              </a:spcBef>
              <a:spcAft>
                <a:spcPts val="1600"/>
              </a:spcAft>
              <a:buClr>
                <a:schemeClr val="dk2"/>
              </a:buClr>
              <a:buFont typeface="Source Code Pro"/>
              <a:buChar char="○"/>
              <a:defRPr>
                <a:solidFill>
                  <a:schemeClr val="dk2"/>
                </a:solidFill>
                <a:latin typeface="Source Code Pro"/>
                <a:ea typeface="Source Code Pro"/>
                <a:cs typeface="Source Code Pro"/>
                <a:sym typeface="Source Code Pro"/>
              </a:defRPr>
            </a:lvl2pPr>
            <a:lvl3pPr lvl="2">
              <a:lnSpc>
                <a:spcPct val="115000"/>
              </a:lnSpc>
              <a:spcBef>
                <a:spcPts val="0"/>
              </a:spcBef>
              <a:spcAft>
                <a:spcPts val="1600"/>
              </a:spcAft>
              <a:buClr>
                <a:schemeClr val="dk2"/>
              </a:buClr>
              <a:buFont typeface="Source Code Pro"/>
              <a:buChar char="■"/>
              <a:defRPr>
                <a:solidFill>
                  <a:schemeClr val="dk2"/>
                </a:solidFill>
                <a:latin typeface="Source Code Pro"/>
                <a:ea typeface="Source Code Pro"/>
                <a:cs typeface="Source Code Pro"/>
                <a:sym typeface="Source Code Pro"/>
              </a:defRPr>
            </a:lvl3pPr>
            <a:lvl4pPr lvl="3">
              <a:lnSpc>
                <a:spcPct val="115000"/>
              </a:lnSpc>
              <a:spcBef>
                <a:spcPts val="0"/>
              </a:spcBef>
              <a:spcAft>
                <a:spcPts val="1600"/>
              </a:spcAft>
              <a:buClr>
                <a:schemeClr val="dk2"/>
              </a:buClr>
              <a:buFont typeface="Source Code Pro"/>
              <a:buChar char="●"/>
              <a:defRPr>
                <a:solidFill>
                  <a:schemeClr val="dk2"/>
                </a:solidFill>
                <a:latin typeface="Source Code Pro"/>
                <a:ea typeface="Source Code Pro"/>
                <a:cs typeface="Source Code Pro"/>
                <a:sym typeface="Source Code Pro"/>
              </a:defRPr>
            </a:lvl4pPr>
            <a:lvl5pPr lvl="4">
              <a:lnSpc>
                <a:spcPct val="115000"/>
              </a:lnSpc>
              <a:spcBef>
                <a:spcPts val="0"/>
              </a:spcBef>
              <a:spcAft>
                <a:spcPts val="1600"/>
              </a:spcAft>
              <a:buClr>
                <a:schemeClr val="dk2"/>
              </a:buClr>
              <a:buFont typeface="Source Code Pro"/>
              <a:buChar char="○"/>
              <a:defRPr>
                <a:solidFill>
                  <a:schemeClr val="dk2"/>
                </a:solidFill>
                <a:latin typeface="Source Code Pro"/>
                <a:ea typeface="Source Code Pro"/>
                <a:cs typeface="Source Code Pro"/>
                <a:sym typeface="Source Code Pro"/>
              </a:defRPr>
            </a:lvl5pPr>
            <a:lvl6pPr lvl="5">
              <a:lnSpc>
                <a:spcPct val="115000"/>
              </a:lnSpc>
              <a:spcBef>
                <a:spcPts val="0"/>
              </a:spcBef>
              <a:spcAft>
                <a:spcPts val="1600"/>
              </a:spcAft>
              <a:buClr>
                <a:schemeClr val="dk2"/>
              </a:buClr>
              <a:buFont typeface="Source Code Pro"/>
              <a:buChar char="■"/>
              <a:defRPr>
                <a:solidFill>
                  <a:schemeClr val="dk2"/>
                </a:solidFill>
                <a:latin typeface="Source Code Pro"/>
                <a:ea typeface="Source Code Pro"/>
                <a:cs typeface="Source Code Pro"/>
                <a:sym typeface="Source Code Pro"/>
              </a:defRPr>
            </a:lvl6pPr>
            <a:lvl7pPr lvl="6">
              <a:lnSpc>
                <a:spcPct val="115000"/>
              </a:lnSpc>
              <a:spcBef>
                <a:spcPts val="0"/>
              </a:spcBef>
              <a:spcAft>
                <a:spcPts val="1600"/>
              </a:spcAft>
              <a:buClr>
                <a:schemeClr val="dk2"/>
              </a:buClr>
              <a:buFont typeface="Source Code Pro"/>
              <a:buChar char="●"/>
              <a:defRPr>
                <a:solidFill>
                  <a:schemeClr val="dk2"/>
                </a:solidFill>
                <a:latin typeface="Source Code Pro"/>
                <a:ea typeface="Source Code Pro"/>
                <a:cs typeface="Source Code Pro"/>
                <a:sym typeface="Source Code Pro"/>
              </a:defRPr>
            </a:lvl7pPr>
            <a:lvl8pPr lvl="7">
              <a:lnSpc>
                <a:spcPct val="115000"/>
              </a:lnSpc>
              <a:spcBef>
                <a:spcPts val="0"/>
              </a:spcBef>
              <a:spcAft>
                <a:spcPts val="1600"/>
              </a:spcAft>
              <a:buClr>
                <a:schemeClr val="dk2"/>
              </a:buClr>
              <a:buFont typeface="Source Code Pro"/>
              <a:buChar char="○"/>
              <a:defRPr>
                <a:solidFill>
                  <a:schemeClr val="dk2"/>
                </a:solidFill>
                <a:latin typeface="Source Code Pro"/>
                <a:ea typeface="Source Code Pro"/>
                <a:cs typeface="Source Code Pro"/>
                <a:sym typeface="Source Code Pro"/>
              </a:defRPr>
            </a:lvl8pPr>
            <a:lvl9pPr lvl="8">
              <a:lnSpc>
                <a:spcPct val="115000"/>
              </a:lnSpc>
              <a:spcBef>
                <a:spcPts val="0"/>
              </a:spcBef>
              <a:spcAft>
                <a:spcPts val="1600"/>
              </a:spcAft>
              <a:buClr>
                <a:schemeClr val="dk2"/>
              </a:buClr>
              <a:buFont typeface="Source Code Pro"/>
              <a:buChar char="■"/>
              <a:defRPr>
                <a:solidFill>
                  <a:schemeClr val="dk2"/>
                </a:solidFill>
                <a:latin typeface="Source Code Pro"/>
                <a:ea typeface="Source Code Pro"/>
                <a:cs typeface="Source Code Pro"/>
                <a:sym typeface="Source Code Pro"/>
              </a:defRPr>
            </a:lvl9pPr>
          </a:lstStyle>
          <a:p/>
        </p:txBody>
      </p:sp>
      <p:sp>
        <p:nvSpPr>
          <p:cNvPr id="8" name="Shape 8"/>
          <p:cNvSpPr txBox="1"/>
          <p:nvPr>
            <p:ph idx="12" type="sldNum"/>
          </p:nvPr>
        </p:nvSpPr>
        <p:spPr>
          <a:xfrm>
            <a:off x="8472457" y="4663216"/>
            <a:ext cx="548700" cy="393600"/>
          </a:xfrm>
          <a:prstGeom prst="rect">
            <a:avLst/>
          </a:prstGeom>
          <a:noFill/>
          <a:ln>
            <a:noFill/>
          </a:ln>
        </p:spPr>
        <p:txBody>
          <a:bodyPr anchorCtr="0" anchor="ctr" bIns="91425" lIns="91425" rIns="91425" wrap="square" tIns="91425">
            <a:noAutofit/>
          </a:bodyPr>
          <a:lstStyle/>
          <a:p>
            <a:pPr lvl="0" algn="r">
              <a:spcBef>
                <a:spcPts val="0"/>
              </a:spcBef>
              <a:buNone/>
            </a:pPr>
            <a:fld id="{00000000-1234-1234-1234-123412341234}" type="slidenum">
              <a:rPr lang="en" sz="1000">
                <a:solidFill>
                  <a:schemeClr val="accent1"/>
                </a:solidFill>
                <a:latin typeface="Source Code Pro"/>
                <a:ea typeface="Source Code Pro"/>
                <a:cs typeface="Source Code Pro"/>
                <a:sym typeface="Source Code Pro"/>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3.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5" name="Shape 55"/>
        <p:cNvGrpSpPr/>
        <p:nvPr/>
      </p:nvGrpSpPr>
      <p:grpSpPr>
        <a:xfrm>
          <a:off x="0" y="0"/>
          <a:ext cx="0" cy="0"/>
          <a:chOff x="0" y="0"/>
          <a:chExt cx="0" cy="0"/>
        </a:xfrm>
      </p:grpSpPr>
      <p:sp>
        <p:nvSpPr>
          <p:cNvPr id="56" name="Shape 56"/>
          <p:cNvSpPr txBox="1"/>
          <p:nvPr>
            <p:ph type="ctrTitle"/>
          </p:nvPr>
        </p:nvSpPr>
        <p:spPr>
          <a:xfrm>
            <a:off x="311700" y="392150"/>
            <a:ext cx="8520600" cy="2690400"/>
          </a:xfrm>
          <a:prstGeom prst="rect">
            <a:avLst/>
          </a:prstGeom>
        </p:spPr>
        <p:txBody>
          <a:bodyPr anchorCtr="0" anchor="ctr" bIns="91425" lIns="91425" rIns="91425" wrap="square" tIns="91425">
            <a:noAutofit/>
          </a:bodyPr>
          <a:lstStyle/>
          <a:p>
            <a:pPr lvl="0">
              <a:spcBef>
                <a:spcPts val="0"/>
              </a:spcBef>
              <a:buNone/>
            </a:pPr>
            <a:r>
              <a:rPr lang="en"/>
              <a:t>First Review Day</a:t>
            </a:r>
          </a:p>
        </p:txBody>
      </p:sp>
      <p:sp>
        <p:nvSpPr>
          <p:cNvPr id="57" name="Shape 57"/>
          <p:cNvSpPr txBox="1"/>
          <p:nvPr>
            <p:ph idx="1" type="subTitle"/>
          </p:nvPr>
        </p:nvSpPr>
        <p:spPr>
          <a:xfrm>
            <a:off x="311700" y="3890400"/>
            <a:ext cx="8520600" cy="706200"/>
          </a:xfrm>
          <a:prstGeom prst="rect">
            <a:avLst/>
          </a:prstGeom>
        </p:spPr>
        <p:txBody>
          <a:bodyPr anchorCtr="0" anchor="ctr" bIns="91425" lIns="91425" rIns="91425" wrap="square" tIns="91425">
            <a:noAutofit/>
          </a:bodyPr>
          <a:lstStyle/>
          <a:p>
            <a:pPr lvl="0">
              <a:spcBef>
                <a:spcPts val="0"/>
              </a:spcBef>
              <a:buNone/>
            </a:pPr>
            <a:r>
              <a:rPr lang="en"/>
              <a:t>September 13, 2017</a:t>
            </a: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1" name="Shape 61"/>
        <p:cNvGrpSpPr/>
        <p:nvPr/>
      </p:nvGrpSpPr>
      <p:grpSpPr>
        <a:xfrm>
          <a:off x="0" y="0"/>
          <a:ext cx="0" cy="0"/>
          <a:chOff x="0" y="0"/>
          <a:chExt cx="0" cy="0"/>
        </a:xfrm>
      </p:grpSpPr>
      <p:sp>
        <p:nvSpPr>
          <p:cNvPr id="62" name="Shape 62"/>
          <p:cNvSpPr txBox="1"/>
          <p:nvPr>
            <p:ph type="title"/>
          </p:nvPr>
        </p:nvSpPr>
        <p:spPr>
          <a:xfrm>
            <a:off x="128000" y="-74550"/>
            <a:ext cx="8520600" cy="801000"/>
          </a:xfrm>
          <a:prstGeom prst="rect">
            <a:avLst/>
          </a:prstGeom>
        </p:spPr>
        <p:txBody>
          <a:bodyPr anchorCtr="0" anchor="t" bIns="91425" lIns="91425" rIns="91425" wrap="square" tIns="91425">
            <a:noAutofit/>
          </a:bodyPr>
          <a:lstStyle/>
          <a:p>
            <a:pPr lvl="0">
              <a:spcBef>
                <a:spcPts val="0"/>
              </a:spcBef>
              <a:buNone/>
            </a:pPr>
            <a:r>
              <a:rPr lang="en"/>
              <a:t>On a sheet of notebook paper, solve the following Three problems. You must work independently.</a:t>
            </a:r>
          </a:p>
        </p:txBody>
      </p:sp>
      <p:sp>
        <p:nvSpPr>
          <p:cNvPr id="63" name="Shape 63"/>
          <p:cNvSpPr txBox="1"/>
          <p:nvPr>
            <p:ph idx="1" type="body"/>
          </p:nvPr>
        </p:nvSpPr>
        <p:spPr>
          <a:xfrm>
            <a:off x="311700" y="1307375"/>
            <a:ext cx="8520600" cy="3340200"/>
          </a:xfrm>
          <a:prstGeom prst="rect">
            <a:avLst/>
          </a:prstGeom>
        </p:spPr>
        <p:txBody>
          <a:bodyPr anchorCtr="0" anchor="t" bIns="91425" lIns="91425" rIns="91425" wrap="square" tIns="91425">
            <a:noAutofit/>
          </a:bodyPr>
          <a:lstStyle/>
          <a:p>
            <a:pPr indent="-419100" lvl="0" marL="457200">
              <a:spcBef>
                <a:spcPts val="0"/>
              </a:spcBef>
              <a:buSzPct val="100000"/>
              <a:buFont typeface="Lato"/>
              <a:buAutoNum type="arabicParenR"/>
            </a:pPr>
            <a:r>
              <a:rPr lang="en" sz="3000">
                <a:latin typeface="Lato"/>
                <a:ea typeface="Lato"/>
                <a:cs typeface="Lato"/>
                <a:sym typeface="Lato"/>
              </a:rPr>
              <a:t>8x - 40 = 4x - 12				 −3(1 + 6r) = 14 − r</a:t>
            </a:r>
          </a:p>
          <a:p>
            <a:pPr lvl="0" rtl="0">
              <a:spcBef>
                <a:spcPts val="0"/>
              </a:spcBef>
              <a:buNone/>
            </a:pPr>
            <a:r>
              <a:rPr lang="en" sz="2400">
                <a:latin typeface="Lato"/>
                <a:ea typeface="Lato"/>
                <a:cs typeface="Lato"/>
                <a:sym typeface="Lato"/>
              </a:rPr>
              <a:t>2) </a:t>
            </a:r>
            <a:r>
              <a:rPr lang="en">
                <a:solidFill>
                  <a:srgbClr val="000000"/>
                </a:solidFill>
                <a:latin typeface="Lato"/>
                <a:ea typeface="Lato"/>
                <a:cs typeface="Lato"/>
                <a:sym typeface="Lato"/>
              </a:rPr>
              <a:t>Jesus has a $30 gift certificate for a movie theater. Each time that he sees a movie, m, $7.50 is deducted from his gift certificate balance, b.. </a:t>
            </a:r>
          </a:p>
          <a:p>
            <a:pPr indent="-228600" lvl="0" marL="457200" rtl="0">
              <a:lnSpc>
                <a:spcPct val="100000"/>
              </a:lnSpc>
              <a:spcBef>
                <a:spcPts val="0"/>
              </a:spcBef>
              <a:spcAft>
                <a:spcPts val="0"/>
              </a:spcAft>
              <a:buClr>
                <a:srgbClr val="000000"/>
              </a:buClr>
              <a:buFont typeface="Lato"/>
              <a:buAutoNum type="arabicPeriod"/>
            </a:pPr>
            <a:r>
              <a:rPr lang="en">
                <a:solidFill>
                  <a:srgbClr val="000000"/>
                </a:solidFill>
                <a:latin typeface="Lato"/>
                <a:ea typeface="Lato"/>
                <a:cs typeface="Lato"/>
                <a:sym typeface="Lato"/>
              </a:rPr>
              <a:t>Write an equation to describe the relationship in terms of m and b. </a:t>
            </a:r>
          </a:p>
          <a:p>
            <a:pPr indent="-228600" lvl="0" marL="457200" rtl="0">
              <a:lnSpc>
                <a:spcPct val="100000"/>
              </a:lnSpc>
              <a:spcBef>
                <a:spcPts val="0"/>
              </a:spcBef>
              <a:spcAft>
                <a:spcPts val="0"/>
              </a:spcAft>
              <a:buClr>
                <a:srgbClr val="000000"/>
              </a:buClr>
              <a:buFont typeface="Lato"/>
              <a:buAutoNum type="arabicPeriod"/>
            </a:pPr>
            <a:r>
              <a:rPr lang="en">
                <a:solidFill>
                  <a:srgbClr val="000000"/>
                </a:solidFill>
                <a:latin typeface="Lato"/>
                <a:ea typeface="Lato"/>
                <a:cs typeface="Lato"/>
                <a:sym typeface="Lato"/>
              </a:rPr>
              <a:t>Which value is the dependent quantity </a:t>
            </a:r>
            <a:r>
              <a:rPr i="1" lang="en">
                <a:solidFill>
                  <a:srgbClr val="000000"/>
                </a:solidFill>
                <a:latin typeface="Lato"/>
                <a:ea typeface="Lato"/>
                <a:cs typeface="Lato"/>
                <a:sym typeface="Lato"/>
              </a:rPr>
              <a:t>(your y-value/output) </a:t>
            </a:r>
            <a:r>
              <a:rPr lang="en">
                <a:solidFill>
                  <a:srgbClr val="000000"/>
                </a:solidFill>
                <a:latin typeface="Lato"/>
                <a:ea typeface="Lato"/>
                <a:cs typeface="Lato"/>
                <a:sym typeface="Lato"/>
              </a:rPr>
              <a:t>in this functional relationship?</a:t>
            </a:r>
          </a:p>
          <a:p>
            <a:pPr indent="-228600" lvl="0" marL="457200" rtl="0">
              <a:lnSpc>
                <a:spcPct val="100000"/>
              </a:lnSpc>
              <a:spcBef>
                <a:spcPts val="0"/>
              </a:spcBef>
              <a:spcAft>
                <a:spcPts val="0"/>
              </a:spcAft>
              <a:buClr>
                <a:srgbClr val="000000"/>
              </a:buClr>
              <a:buFont typeface="Lato"/>
              <a:buAutoNum type="arabicPeriod"/>
            </a:pPr>
            <a:r>
              <a:rPr lang="en">
                <a:solidFill>
                  <a:srgbClr val="000000"/>
                </a:solidFill>
                <a:latin typeface="Lato"/>
                <a:ea typeface="Lato"/>
                <a:cs typeface="Lato"/>
                <a:sym typeface="Lato"/>
              </a:rPr>
              <a:t>Which value is the independent quantity </a:t>
            </a:r>
            <a:r>
              <a:rPr i="1" lang="en">
                <a:solidFill>
                  <a:srgbClr val="000000"/>
                </a:solidFill>
                <a:latin typeface="Lato"/>
                <a:ea typeface="Lato"/>
                <a:cs typeface="Lato"/>
                <a:sym typeface="Lato"/>
              </a:rPr>
              <a:t>(your x-value/input) </a:t>
            </a:r>
            <a:r>
              <a:rPr lang="en">
                <a:solidFill>
                  <a:srgbClr val="000000"/>
                </a:solidFill>
                <a:latin typeface="Lato"/>
                <a:ea typeface="Lato"/>
                <a:cs typeface="Lato"/>
                <a:sym typeface="Lato"/>
              </a:rPr>
              <a:t>this functional relationship? </a:t>
            </a:r>
          </a:p>
          <a:p>
            <a:pPr lvl="0">
              <a:spcBef>
                <a:spcPts val="0"/>
              </a:spcBef>
              <a:buNone/>
            </a:pPr>
            <a:r>
              <a:t/>
            </a:r>
            <a:endParaRPr sz="3000">
              <a:latin typeface="Lato"/>
              <a:ea typeface="Lato"/>
              <a:cs typeface="Lato"/>
              <a:sym typeface="Lato"/>
            </a:endParaRPr>
          </a:p>
          <a:p>
            <a:pPr lvl="0">
              <a:spcBef>
                <a:spcPts val="0"/>
              </a:spcBef>
              <a:buNone/>
            </a:pPr>
            <a:r>
              <a:t/>
            </a:r>
            <a:endParaRPr sz="3000">
              <a:latin typeface="Lato"/>
              <a:ea typeface="Lato"/>
              <a:cs typeface="Lato"/>
              <a:sym typeface="Lato"/>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7" name="Shape 67"/>
        <p:cNvGrpSpPr/>
        <p:nvPr/>
      </p:nvGrpSpPr>
      <p:grpSpPr>
        <a:xfrm>
          <a:off x="0" y="0"/>
          <a:ext cx="0" cy="0"/>
          <a:chOff x="0" y="0"/>
          <a:chExt cx="0" cy="0"/>
        </a:xfrm>
      </p:grpSpPr>
      <p:sp>
        <p:nvSpPr>
          <p:cNvPr id="68" name="Shape 68"/>
          <p:cNvSpPr txBox="1"/>
          <p:nvPr>
            <p:ph type="title"/>
          </p:nvPr>
        </p:nvSpPr>
        <p:spPr>
          <a:xfrm>
            <a:off x="311700" y="292850"/>
            <a:ext cx="8520600" cy="801000"/>
          </a:xfrm>
          <a:prstGeom prst="rect">
            <a:avLst/>
          </a:prstGeom>
        </p:spPr>
        <p:txBody>
          <a:bodyPr anchorCtr="0" anchor="t" bIns="91425" lIns="91425" rIns="91425" wrap="square" tIns="91425">
            <a:noAutofit/>
          </a:bodyPr>
          <a:lstStyle/>
          <a:p>
            <a:pPr lvl="0">
              <a:spcBef>
                <a:spcPts val="0"/>
              </a:spcBef>
              <a:buNone/>
            </a:pPr>
            <a:r>
              <a:rPr lang="en"/>
              <a:t>Reviewing the do now</a:t>
            </a:r>
          </a:p>
        </p:txBody>
      </p:sp>
      <p:sp>
        <p:nvSpPr>
          <p:cNvPr id="69" name="Shape 69"/>
          <p:cNvSpPr txBox="1"/>
          <p:nvPr>
            <p:ph idx="1" type="body"/>
          </p:nvPr>
        </p:nvSpPr>
        <p:spPr>
          <a:xfrm>
            <a:off x="311700" y="1228675"/>
            <a:ext cx="8520600" cy="3340200"/>
          </a:xfrm>
          <a:prstGeom prst="rect">
            <a:avLst/>
          </a:prstGeom>
        </p:spPr>
        <p:txBody>
          <a:bodyPr anchorCtr="0" anchor="t" bIns="91425" lIns="91425" rIns="91425" wrap="square" tIns="91425">
            <a:noAutofit/>
          </a:bodyPr>
          <a:lstStyle/>
          <a:p>
            <a:pPr lvl="0">
              <a:spcBef>
                <a:spcPts val="0"/>
              </a:spcBef>
              <a:buNone/>
            </a:pPr>
            <a:r>
              <a:rPr lang="en" sz="3000">
                <a:latin typeface="Lato"/>
                <a:ea typeface="Lato"/>
                <a:cs typeface="Lato"/>
                <a:sym typeface="Lato"/>
              </a:rPr>
              <a:t>8x - 40 = 4x - 12				 −3(1 + 6r) = 14 − r</a:t>
            </a:r>
          </a:p>
          <a:p>
            <a:pPr lvl="0">
              <a:spcBef>
                <a:spcPts val="0"/>
              </a:spcBef>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3" name="Shape 73"/>
        <p:cNvGrpSpPr/>
        <p:nvPr/>
      </p:nvGrpSpPr>
      <p:grpSpPr>
        <a:xfrm>
          <a:off x="0" y="0"/>
          <a:ext cx="0" cy="0"/>
          <a:chOff x="0" y="0"/>
          <a:chExt cx="0" cy="0"/>
        </a:xfrm>
      </p:grpSpPr>
      <p:sp>
        <p:nvSpPr>
          <p:cNvPr id="74" name="Shape 74"/>
          <p:cNvSpPr txBox="1"/>
          <p:nvPr>
            <p:ph type="title"/>
          </p:nvPr>
        </p:nvSpPr>
        <p:spPr>
          <a:xfrm>
            <a:off x="311700" y="292850"/>
            <a:ext cx="8520600" cy="801000"/>
          </a:xfrm>
          <a:prstGeom prst="rect">
            <a:avLst/>
          </a:prstGeom>
        </p:spPr>
        <p:txBody>
          <a:bodyPr anchorCtr="0" anchor="t" bIns="91425" lIns="91425" rIns="91425" wrap="square" tIns="91425">
            <a:noAutofit/>
          </a:bodyPr>
          <a:lstStyle/>
          <a:p>
            <a:pPr lvl="0">
              <a:spcBef>
                <a:spcPts val="0"/>
              </a:spcBef>
              <a:buNone/>
            </a:pPr>
            <a:r>
              <a:t/>
            </a:r>
            <a:endParaRPr/>
          </a:p>
        </p:txBody>
      </p:sp>
      <p:sp>
        <p:nvSpPr>
          <p:cNvPr id="75" name="Shape 75"/>
          <p:cNvSpPr txBox="1"/>
          <p:nvPr>
            <p:ph idx="1" type="body"/>
          </p:nvPr>
        </p:nvSpPr>
        <p:spPr>
          <a:xfrm>
            <a:off x="311700" y="292850"/>
            <a:ext cx="8520600" cy="3340200"/>
          </a:xfrm>
          <a:prstGeom prst="rect">
            <a:avLst/>
          </a:prstGeom>
        </p:spPr>
        <p:txBody>
          <a:bodyPr anchorCtr="0" anchor="t" bIns="91425" lIns="91425" rIns="91425" wrap="square" tIns="91425">
            <a:noAutofit/>
          </a:bodyPr>
          <a:lstStyle/>
          <a:p>
            <a:pPr lvl="0" rtl="0">
              <a:spcBef>
                <a:spcPts val="0"/>
              </a:spcBef>
              <a:buNone/>
            </a:pPr>
            <a:r>
              <a:rPr lang="en" sz="2400">
                <a:solidFill>
                  <a:srgbClr val="444444"/>
                </a:solidFill>
                <a:highlight>
                  <a:srgbClr val="FFFFFF"/>
                </a:highlight>
                <a:latin typeface="Lato"/>
                <a:ea typeface="Lato"/>
                <a:cs typeface="Lato"/>
                <a:sym typeface="Lato"/>
              </a:rPr>
              <a:t>Angie’s softball team is playing in the championship game. They are losing by a score of 17 to 6. There are 4 innings to go. Kim wants to know how many runs her team needs </a:t>
            </a:r>
            <a:r>
              <a:rPr i="1" lang="en" sz="2400">
                <a:solidFill>
                  <a:srgbClr val="444444"/>
                </a:solidFill>
                <a:highlight>
                  <a:srgbClr val="FFFFFF"/>
                </a:highlight>
                <a:latin typeface="Lato"/>
                <a:ea typeface="Lato"/>
                <a:cs typeface="Lato"/>
                <a:sym typeface="Lato"/>
              </a:rPr>
              <a:t>per inning</a:t>
            </a:r>
            <a:r>
              <a:rPr lang="en" sz="2400">
                <a:solidFill>
                  <a:srgbClr val="444444"/>
                </a:solidFill>
                <a:highlight>
                  <a:srgbClr val="FFFFFF"/>
                </a:highlight>
                <a:latin typeface="Lato"/>
                <a:ea typeface="Lato"/>
                <a:cs typeface="Lato"/>
                <a:sym typeface="Lato"/>
              </a:rPr>
              <a:t> to win the game if the other team does not score. (Each run is worth 1 point.)</a:t>
            </a:r>
          </a:p>
          <a:p>
            <a:pPr lvl="0" rtl="0">
              <a:spcBef>
                <a:spcPts val="0"/>
              </a:spcBef>
              <a:buNone/>
            </a:pPr>
            <a:r>
              <a:rPr b="1" lang="en" sz="2400">
                <a:solidFill>
                  <a:srgbClr val="444444"/>
                </a:solidFill>
                <a:highlight>
                  <a:srgbClr val="FFFFFF"/>
                </a:highlight>
                <a:latin typeface="Lato"/>
                <a:ea typeface="Lato"/>
                <a:cs typeface="Lato"/>
                <a:sym typeface="Lato"/>
              </a:rPr>
              <a:t>Let </a:t>
            </a:r>
            <a:r>
              <a:rPr b="1" i="1" lang="en" sz="2400">
                <a:solidFill>
                  <a:srgbClr val="444444"/>
                </a:solidFill>
                <a:highlight>
                  <a:srgbClr val="FFFFFF"/>
                </a:highlight>
                <a:latin typeface="Lato"/>
                <a:ea typeface="Lato"/>
                <a:cs typeface="Lato"/>
                <a:sym typeface="Lato"/>
              </a:rPr>
              <a:t>r</a:t>
            </a:r>
            <a:r>
              <a:rPr b="1" lang="en" sz="2400">
                <a:solidFill>
                  <a:srgbClr val="444444"/>
                </a:solidFill>
                <a:highlight>
                  <a:srgbClr val="FFFFFF"/>
                </a:highlight>
                <a:latin typeface="Lato"/>
                <a:ea typeface="Lato"/>
                <a:cs typeface="Lato"/>
                <a:sym typeface="Lato"/>
              </a:rPr>
              <a:t> represent the number of runs per inning. Assume that the team scores the same number of runs per inning, and write an inequality to determine the number of runs per inning needed to win the game.</a:t>
            </a:r>
          </a:p>
          <a:p>
            <a:pPr lvl="0">
              <a:spcBef>
                <a:spcPts val="0"/>
              </a:spcBef>
              <a:buNone/>
            </a:pPr>
            <a:r>
              <a:t/>
            </a:r>
            <a:endParaRPr sz="2400">
              <a:solidFill>
                <a:srgbClr val="444444"/>
              </a:solidFill>
              <a:highlight>
                <a:srgbClr val="FFFFFF"/>
              </a:highlight>
              <a:latin typeface="Lato"/>
              <a:ea typeface="Lato"/>
              <a:cs typeface="Lato"/>
              <a:sym typeface="Lato"/>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9" name="Shape 79"/>
        <p:cNvGrpSpPr/>
        <p:nvPr/>
      </p:nvGrpSpPr>
      <p:grpSpPr>
        <a:xfrm>
          <a:off x="0" y="0"/>
          <a:ext cx="0" cy="0"/>
          <a:chOff x="0" y="0"/>
          <a:chExt cx="0" cy="0"/>
        </a:xfrm>
      </p:grpSpPr>
      <p:sp>
        <p:nvSpPr>
          <p:cNvPr id="80" name="Shape 80"/>
          <p:cNvSpPr txBox="1"/>
          <p:nvPr>
            <p:ph type="title"/>
          </p:nvPr>
        </p:nvSpPr>
        <p:spPr>
          <a:xfrm>
            <a:off x="311700" y="292850"/>
            <a:ext cx="8520600" cy="801000"/>
          </a:xfrm>
          <a:prstGeom prst="rect">
            <a:avLst/>
          </a:prstGeom>
        </p:spPr>
        <p:txBody>
          <a:bodyPr anchorCtr="0" anchor="t" bIns="91425" lIns="91425" rIns="91425" wrap="square" tIns="91425">
            <a:noAutofit/>
          </a:bodyPr>
          <a:lstStyle/>
          <a:p>
            <a:pPr lvl="0">
              <a:spcBef>
                <a:spcPts val="0"/>
              </a:spcBef>
              <a:buNone/>
            </a:pPr>
            <a:r>
              <a:t/>
            </a:r>
            <a:endParaRPr/>
          </a:p>
        </p:txBody>
      </p:sp>
      <p:sp>
        <p:nvSpPr>
          <p:cNvPr id="81" name="Shape 81"/>
          <p:cNvSpPr txBox="1"/>
          <p:nvPr>
            <p:ph idx="1" type="body"/>
          </p:nvPr>
        </p:nvSpPr>
        <p:spPr>
          <a:xfrm>
            <a:off x="311700" y="231475"/>
            <a:ext cx="8520600" cy="3340200"/>
          </a:xfrm>
          <a:prstGeom prst="rect">
            <a:avLst/>
          </a:prstGeom>
        </p:spPr>
        <p:txBody>
          <a:bodyPr anchorCtr="0" anchor="t" bIns="91425" lIns="91425" rIns="91425" wrap="square" tIns="91425">
            <a:noAutofit/>
          </a:bodyPr>
          <a:lstStyle/>
          <a:p>
            <a:pPr lvl="0">
              <a:spcBef>
                <a:spcPts val="0"/>
              </a:spcBef>
              <a:buNone/>
            </a:pPr>
            <a:r>
              <a:rPr lang="en" sz="2400">
                <a:latin typeface="Lato"/>
                <a:ea typeface="Lato"/>
                <a:cs typeface="Lato"/>
                <a:sym typeface="Lato"/>
              </a:rPr>
              <a:t>Monica noticed that various combinations of $1 and $5 bills could make $37. Let x represent your number of $5 bills and y represent your number of $1 bills. </a:t>
            </a:r>
          </a:p>
          <a:p>
            <a:pPr lvl="0">
              <a:spcBef>
                <a:spcPts val="0"/>
              </a:spcBef>
              <a:buNone/>
            </a:pPr>
            <a:r>
              <a:rPr lang="en" sz="2400">
                <a:latin typeface="Lato"/>
                <a:ea typeface="Lato"/>
                <a:cs typeface="Lato"/>
                <a:sym typeface="Lato"/>
              </a:rPr>
              <a:t>What is the </a:t>
            </a:r>
            <a:r>
              <a:rPr b="1" lang="en" sz="2400">
                <a:latin typeface="Lato"/>
                <a:ea typeface="Lato"/>
                <a:cs typeface="Lato"/>
                <a:sym typeface="Lato"/>
              </a:rPr>
              <a:t>domain and range </a:t>
            </a:r>
            <a:r>
              <a:rPr lang="en" sz="2400">
                <a:latin typeface="Lato"/>
                <a:ea typeface="Lato"/>
                <a:cs typeface="Lato"/>
                <a:sym typeface="Lato"/>
              </a:rPr>
              <a:t>of your this function where y is a function of  x and the total value is $37?</a:t>
            </a: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5" name="Shape 85"/>
        <p:cNvGrpSpPr/>
        <p:nvPr/>
      </p:nvGrpSpPr>
      <p:grpSpPr>
        <a:xfrm>
          <a:off x="0" y="0"/>
          <a:ext cx="0" cy="0"/>
          <a:chOff x="0" y="0"/>
          <a:chExt cx="0" cy="0"/>
        </a:xfrm>
      </p:grpSpPr>
      <p:sp>
        <p:nvSpPr>
          <p:cNvPr id="86" name="Shape 86"/>
          <p:cNvSpPr txBox="1"/>
          <p:nvPr>
            <p:ph type="title"/>
          </p:nvPr>
        </p:nvSpPr>
        <p:spPr>
          <a:xfrm>
            <a:off x="311700" y="-271375"/>
            <a:ext cx="8520600" cy="801000"/>
          </a:xfrm>
          <a:prstGeom prst="rect">
            <a:avLst/>
          </a:prstGeom>
        </p:spPr>
        <p:txBody>
          <a:bodyPr anchorCtr="0" anchor="t" bIns="91425" lIns="91425" rIns="91425" wrap="square" tIns="91425">
            <a:noAutofit/>
          </a:bodyPr>
          <a:lstStyle/>
          <a:p>
            <a:pPr lvl="0">
              <a:spcBef>
                <a:spcPts val="0"/>
              </a:spcBef>
              <a:buNone/>
            </a:pPr>
            <a:r>
              <a:t/>
            </a:r>
            <a:endParaRPr/>
          </a:p>
        </p:txBody>
      </p:sp>
      <p:sp>
        <p:nvSpPr>
          <p:cNvPr id="87" name="Shape 87"/>
          <p:cNvSpPr txBox="1"/>
          <p:nvPr>
            <p:ph idx="1" type="body"/>
          </p:nvPr>
        </p:nvSpPr>
        <p:spPr>
          <a:xfrm>
            <a:off x="311700" y="-126450"/>
            <a:ext cx="8520600" cy="3340200"/>
          </a:xfrm>
          <a:prstGeom prst="rect">
            <a:avLst/>
          </a:prstGeom>
        </p:spPr>
        <p:txBody>
          <a:bodyPr anchorCtr="0" anchor="t" bIns="91425" lIns="91425" rIns="91425" wrap="square" tIns="91425">
            <a:noAutofit/>
          </a:bodyPr>
          <a:lstStyle/>
          <a:p>
            <a:pPr lvl="0">
              <a:spcBef>
                <a:spcPts val="0"/>
              </a:spcBef>
              <a:buNone/>
            </a:pPr>
            <a:r>
              <a:rPr lang="en" sz="2400">
                <a:latin typeface="Lato"/>
                <a:ea typeface="Lato"/>
                <a:cs typeface="Lato"/>
                <a:sym typeface="Lato"/>
              </a:rPr>
              <a:t>Collin noticed that various combinations of nickels and dimes could add up to $0. 55.</a:t>
            </a:r>
          </a:p>
          <a:p>
            <a:pPr lvl="0">
              <a:spcBef>
                <a:spcPts val="0"/>
              </a:spcBef>
              <a:buNone/>
            </a:pPr>
            <a:r>
              <a:rPr lang="en" sz="2400">
                <a:latin typeface="Lato"/>
                <a:ea typeface="Lato"/>
                <a:cs typeface="Lato"/>
                <a:sym typeface="Lato"/>
              </a:rPr>
              <a:t>Let x equal the number of nickels.</a:t>
            </a:r>
          </a:p>
          <a:p>
            <a:pPr lvl="0">
              <a:spcBef>
                <a:spcPts val="0"/>
              </a:spcBef>
              <a:buNone/>
            </a:pPr>
            <a:r>
              <a:rPr lang="en" sz="2400">
                <a:latin typeface="Lato"/>
                <a:ea typeface="Lato"/>
                <a:cs typeface="Lato"/>
                <a:sym typeface="Lato"/>
              </a:rPr>
              <a:t>Let y equal the number of dimes.</a:t>
            </a:r>
          </a:p>
          <a:p>
            <a:pPr lvl="0">
              <a:spcBef>
                <a:spcPts val="0"/>
              </a:spcBef>
              <a:buNone/>
            </a:pPr>
            <a:r>
              <a:rPr lang="en" sz="2400">
                <a:latin typeface="Lato"/>
                <a:ea typeface="Lato"/>
                <a:cs typeface="Lato"/>
                <a:sym typeface="Lato"/>
              </a:rPr>
              <a:t>What is the domain where y is a function of x and the total value is $0.55? </a:t>
            </a:r>
          </a:p>
          <a:p>
            <a:pPr lvl="0">
              <a:spcBef>
                <a:spcPts val="0"/>
              </a:spcBef>
              <a:buNone/>
            </a:pPr>
            <a:r>
              <a:t/>
            </a:r>
            <a:endParaRPr sz="240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1" name="Shape 91"/>
        <p:cNvGrpSpPr/>
        <p:nvPr/>
      </p:nvGrpSpPr>
      <p:grpSpPr>
        <a:xfrm>
          <a:off x="0" y="0"/>
          <a:ext cx="0" cy="0"/>
          <a:chOff x="0" y="0"/>
          <a:chExt cx="0" cy="0"/>
        </a:xfrm>
      </p:grpSpPr>
      <p:sp>
        <p:nvSpPr>
          <p:cNvPr id="92" name="Shape 92"/>
          <p:cNvSpPr txBox="1"/>
          <p:nvPr>
            <p:ph type="title"/>
          </p:nvPr>
        </p:nvSpPr>
        <p:spPr>
          <a:xfrm>
            <a:off x="311700" y="292850"/>
            <a:ext cx="8520600" cy="801000"/>
          </a:xfrm>
          <a:prstGeom prst="rect">
            <a:avLst/>
          </a:prstGeom>
        </p:spPr>
        <p:txBody>
          <a:bodyPr anchorCtr="0" anchor="t" bIns="91425" lIns="91425" rIns="91425" wrap="square" tIns="91425">
            <a:noAutofit/>
          </a:bodyPr>
          <a:lstStyle/>
          <a:p>
            <a:pPr lvl="0">
              <a:spcBef>
                <a:spcPts val="0"/>
              </a:spcBef>
              <a:buNone/>
            </a:pPr>
            <a:r>
              <a:t/>
            </a:r>
            <a:endParaRPr/>
          </a:p>
        </p:txBody>
      </p:sp>
      <p:sp>
        <p:nvSpPr>
          <p:cNvPr id="93" name="Shape 93"/>
          <p:cNvSpPr txBox="1"/>
          <p:nvPr>
            <p:ph idx="1" type="body"/>
          </p:nvPr>
        </p:nvSpPr>
        <p:spPr>
          <a:xfrm>
            <a:off x="311700" y="1228675"/>
            <a:ext cx="8520600" cy="3340200"/>
          </a:xfrm>
          <a:prstGeom prst="rect">
            <a:avLst/>
          </a:prstGeom>
        </p:spPr>
        <p:txBody>
          <a:bodyPr anchorCtr="0" anchor="t" bIns="91425" lIns="91425" rIns="91425" wrap="square" tIns="91425">
            <a:noAutofit/>
          </a:bodyPr>
          <a:lstStyle/>
          <a:p>
            <a:pPr lvl="0">
              <a:spcBef>
                <a:spcPts val="0"/>
              </a:spcBef>
              <a:buNone/>
            </a:pPr>
            <a:r>
              <a:t/>
            </a:r>
            <a:endParaRPr/>
          </a:p>
        </p:txBody>
      </p:sp>
      <p:pic>
        <p:nvPicPr>
          <p:cNvPr id="94" name="Shape 94"/>
          <p:cNvPicPr preferRelativeResize="0"/>
          <p:nvPr/>
        </p:nvPicPr>
        <p:blipFill>
          <a:blip r:embed="rId3">
            <a:alphaModFix/>
          </a:blip>
          <a:stretch>
            <a:fillRect/>
          </a:stretch>
        </p:blipFill>
        <p:spPr>
          <a:xfrm>
            <a:off x="152400" y="152400"/>
            <a:ext cx="8520600" cy="3638625"/>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8" name="Shape 98"/>
        <p:cNvGrpSpPr/>
        <p:nvPr/>
      </p:nvGrpSpPr>
      <p:grpSpPr>
        <a:xfrm>
          <a:off x="0" y="0"/>
          <a:ext cx="0" cy="0"/>
          <a:chOff x="0" y="0"/>
          <a:chExt cx="0" cy="0"/>
        </a:xfrm>
      </p:grpSpPr>
      <p:sp>
        <p:nvSpPr>
          <p:cNvPr id="99" name="Shape 99"/>
          <p:cNvSpPr txBox="1"/>
          <p:nvPr>
            <p:ph type="title"/>
          </p:nvPr>
        </p:nvSpPr>
        <p:spPr>
          <a:xfrm>
            <a:off x="311700" y="292850"/>
            <a:ext cx="8520600" cy="801000"/>
          </a:xfrm>
          <a:prstGeom prst="rect">
            <a:avLst/>
          </a:prstGeom>
        </p:spPr>
        <p:txBody>
          <a:bodyPr anchorCtr="0" anchor="t" bIns="91425" lIns="91425" rIns="91425" wrap="square" tIns="91425">
            <a:noAutofit/>
          </a:bodyPr>
          <a:lstStyle/>
          <a:p>
            <a:pPr lvl="0">
              <a:spcBef>
                <a:spcPts val="0"/>
              </a:spcBef>
              <a:buNone/>
            </a:pPr>
            <a:r>
              <a:t/>
            </a:r>
            <a:endParaRPr/>
          </a:p>
        </p:txBody>
      </p:sp>
      <p:sp>
        <p:nvSpPr>
          <p:cNvPr id="100" name="Shape 100"/>
          <p:cNvSpPr txBox="1"/>
          <p:nvPr>
            <p:ph idx="1" type="body"/>
          </p:nvPr>
        </p:nvSpPr>
        <p:spPr>
          <a:xfrm>
            <a:off x="311700" y="1228675"/>
            <a:ext cx="8520600" cy="3340200"/>
          </a:xfrm>
          <a:prstGeom prst="rect">
            <a:avLst/>
          </a:prstGeom>
        </p:spPr>
        <p:txBody>
          <a:bodyPr anchorCtr="0" anchor="t" bIns="91425" lIns="91425" rIns="91425" wrap="square" tIns="91425">
            <a:noAutofit/>
          </a:bodyPr>
          <a:lstStyle/>
          <a:p>
            <a:pPr lvl="0">
              <a:spcBef>
                <a:spcPts val="0"/>
              </a:spcBef>
              <a:buNone/>
            </a:pPr>
            <a:r>
              <a:t/>
            </a:r>
            <a:endParaRPr/>
          </a:p>
        </p:txBody>
      </p:sp>
      <p:pic>
        <p:nvPicPr>
          <p:cNvPr id="101" name="Shape 101"/>
          <p:cNvPicPr preferRelativeResize="0"/>
          <p:nvPr/>
        </p:nvPicPr>
        <p:blipFill>
          <a:blip r:embed="rId3">
            <a:alphaModFix/>
          </a:blip>
          <a:stretch>
            <a:fillRect/>
          </a:stretch>
        </p:blipFill>
        <p:spPr>
          <a:xfrm>
            <a:off x="1973874" y="629825"/>
            <a:ext cx="5270115" cy="3939049"/>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5" name="Shape 105"/>
        <p:cNvGrpSpPr/>
        <p:nvPr/>
      </p:nvGrpSpPr>
      <p:grpSpPr>
        <a:xfrm>
          <a:off x="0" y="0"/>
          <a:ext cx="0" cy="0"/>
          <a:chOff x="0" y="0"/>
          <a:chExt cx="0" cy="0"/>
        </a:xfrm>
      </p:grpSpPr>
      <p:sp>
        <p:nvSpPr>
          <p:cNvPr id="106" name="Shape 106"/>
          <p:cNvSpPr txBox="1"/>
          <p:nvPr>
            <p:ph type="title"/>
          </p:nvPr>
        </p:nvSpPr>
        <p:spPr>
          <a:xfrm>
            <a:off x="311700" y="292850"/>
            <a:ext cx="8520600" cy="801000"/>
          </a:xfrm>
          <a:prstGeom prst="rect">
            <a:avLst/>
          </a:prstGeom>
        </p:spPr>
        <p:txBody>
          <a:bodyPr anchorCtr="0" anchor="t" bIns="91425" lIns="91425" rIns="91425" wrap="square" tIns="91425">
            <a:noAutofit/>
          </a:bodyPr>
          <a:lstStyle/>
          <a:p>
            <a:pPr lvl="0">
              <a:spcBef>
                <a:spcPts val="0"/>
              </a:spcBef>
              <a:buNone/>
            </a:pPr>
            <a:r>
              <a:t/>
            </a:r>
            <a:endParaRPr/>
          </a:p>
        </p:txBody>
      </p:sp>
      <p:sp>
        <p:nvSpPr>
          <p:cNvPr id="107" name="Shape 107"/>
          <p:cNvSpPr txBox="1"/>
          <p:nvPr>
            <p:ph idx="1" type="body"/>
          </p:nvPr>
        </p:nvSpPr>
        <p:spPr>
          <a:xfrm>
            <a:off x="311700" y="3542725"/>
            <a:ext cx="8520600" cy="1026000"/>
          </a:xfrm>
          <a:prstGeom prst="rect">
            <a:avLst/>
          </a:prstGeom>
        </p:spPr>
        <p:txBody>
          <a:bodyPr anchorCtr="0" anchor="t" bIns="91425" lIns="91425" rIns="91425" wrap="square" tIns="91425">
            <a:noAutofit/>
          </a:bodyPr>
          <a:lstStyle/>
          <a:p>
            <a:pPr lvl="0">
              <a:spcBef>
                <a:spcPts val="0"/>
              </a:spcBef>
              <a:buNone/>
            </a:pPr>
            <a:r>
              <a:rPr b="1" lang="en" sz="3600"/>
              <a:t>Domain &amp; Range?</a:t>
            </a:r>
          </a:p>
        </p:txBody>
      </p:sp>
      <p:pic>
        <p:nvPicPr>
          <p:cNvPr id="108" name="Shape 108"/>
          <p:cNvPicPr preferRelativeResize="0"/>
          <p:nvPr/>
        </p:nvPicPr>
        <p:blipFill>
          <a:blip r:embed="rId3">
            <a:alphaModFix/>
          </a:blip>
          <a:stretch>
            <a:fillRect/>
          </a:stretch>
        </p:blipFill>
        <p:spPr>
          <a:xfrm>
            <a:off x="2312177" y="292850"/>
            <a:ext cx="4124699" cy="2967899"/>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Beach Day">
  <a:themeElements>
    <a:clrScheme name="Beach Day">
      <a:dk1>
        <a:srgbClr val="00FDC8"/>
      </a:dk1>
      <a:lt1>
        <a:srgbClr val="FFFFFF"/>
      </a:lt1>
      <a:dk2>
        <a:srgbClr val="666666"/>
      </a:dk2>
      <a:lt2>
        <a:srgbClr val="EEEEEE"/>
      </a:lt2>
      <a:accent1>
        <a:srgbClr val="212121"/>
      </a:accent1>
      <a:accent2>
        <a:srgbClr val="455A64"/>
      </a:accent2>
      <a:accent3>
        <a:srgbClr val="78909C"/>
      </a:accent3>
      <a:accent4>
        <a:srgbClr val="7C7CE0"/>
      </a:accent4>
      <a:accent5>
        <a:srgbClr val="DB4437"/>
      </a:accent5>
      <a:accent6>
        <a:srgbClr val="F6CD4C"/>
      </a:accent6>
      <a:hlink>
        <a:srgbClr val="DB4437"/>
      </a:hlink>
      <a:folHlink>
        <a:srgbClr val="DB443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